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7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2" r:id="rId12"/>
    <p:sldId id="273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spPr>
            <a:solidFill>
              <a:srgbClr val="13AFF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8DC-4620-B502-5DEA68ECF315}"/>
              </c:ext>
            </c:extLst>
          </c:dPt>
          <c:dPt>
            <c:idx val="1"/>
            <c:invertIfNegative val="0"/>
            <c:bubble3D val="0"/>
            <c:spPr>
              <a:solidFill>
                <a:srgbClr val="0885BD"/>
              </a:solidFill>
            </c:spPr>
            <c:extLst>
              <c:ext xmlns:c16="http://schemas.microsoft.com/office/drawing/2014/chart" uri="{C3380CC4-5D6E-409C-BE32-E72D297353CC}">
                <c16:uniqueId val="{00000003-18DC-4620-B502-5DEA68ECF315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18DC-4620-B502-5DEA68ECF315}"/>
              </c:ext>
            </c:extLst>
          </c:dPt>
          <c:dPt>
            <c:idx val="3"/>
            <c:invertIfNegative val="0"/>
            <c:bubble3D val="0"/>
            <c:spPr>
              <a:solidFill>
                <a:srgbClr val="3FABCD"/>
              </a:solidFill>
            </c:spPr>
            <c:extLst>
              <c:ext xmlns:c16="http://schemas.microsoft.com/office/drawing/2014/chart" uri="{C3380CC4-5D6E-409C-BE32-E72D297353CC}">
                <c16:uniqueId val="{00000007-18DC-4620-B502-5DEA68ECF315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9-18DC-4620-B502-5DEA68ECF31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DC-4620-B502-5DEA68ECF3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6554D-D059-4A58-8A0A-9790380BADAC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4BC40-EB8A-4D0A-A7B5-E5F60DCB7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1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5831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056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573819" y="2261400"/>
            <a:ext cx="1641346" cy="17751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135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4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3"/>
            <a:ext cx="4691264" cy="4701140"/>
          </a:xfrm>
          <a:prstGeom prst="round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74" y="1379757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74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98783" y="1379757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98783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115594" y="1936752"/>
            <a:ext cx="1975158" cy="197335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9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78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957812" y="1793524"/>
            <a:ext cx="2251807" cy="39769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33219" y="2217406"/>
            <a:ext cx="3956709" cy="2439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09177" y="1789726"/>
            <a:ext cx="2670196" cy="359932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03277" y="2174168"/>
            <a:ext cx="3791521" cy="281698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46984" y="2196447"/>
            <a:ext cx="4254375" cy="264940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05605" y="1589781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66848" y="1593087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1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290293" y="2132953"/>
            <a:ext cx="1822449" cy="182456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3896748" y="2132953"/>
            <a:ext cx="1822449" cy="182456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549860" y="2132953"/>
            <a:ext cx="1822449" cy="182456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9135072" y="2132953"/>
            <a:ext cx="1822449" cy="182456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57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416626" y="414838"/>
            <a:ext cx="326355" cy="3262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381843" y="409839"/>
            <a:ext cx="39622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0" smtClean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rPr>
              <a:pPr algn="ctr"/>
              <a:t>‹#›</a:t>
            </a:fld>
            <a:endParaRPr lang="id-ID" sz="1400" b="0" dirty="0">
              <a:solidFill>
                <a:schemeClr val="bg1"/>
              </a:solidFill>
              <a:latin typeface="Calibri" panose="020F050202020403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600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opial.com/wp-content/uploads/2013/02/Fotolia_36972905_Subscription_Monthly_XXL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4165600" y="0"/>
            <a:ext cx="3860800" cy="494792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418285" y="1233952"/>
            <a:ext cx="1490211" cy="1505824"/>
            <a:chOff x="5074918" y="1653936"/>
            <a:chExt cx="2489201" cy="2515280"/>
          </a:xfrm>
        </p:grpSpPr>
        <p:grpSp>
          <p:nvGrpSpPr>
            <p:cNvPr id="15" name="Group 14"/>
            <p:cNvGrpSpPr/>
            <p:nvPr/>
          </p:nvGrpSpPr>
          <p:grpSpPr>
            <a:xfrm>
              <a:off x="5074918" y="2127056"/>
              <a:ext cx="2235200" cy="2042160"/>
              <a:chOff x="4856480" y="2407920"/>
              <a:chExt cx="2235200" cy="2042160"/>
            </a:xfrm>
            <a:solidFill>
              <a:schemeClr val="bg1">
                <a:alpha val="78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 rot="16200000">
                <a:off x="5974080" y="3332480"/>
                <a:ext cx="193040" cy="20421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856480" y="2407920"/>
                <a:ext cx="193040" cy="20421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flipH="1" flipV="1">
              <a:off x="5328919" y="1653936"/>
              <a:ext cx="2235200" cy="2042160"/>
              <a:chOff x="4856480" y="2407920"/>
              <a:chExt cx="2235200" cy="2042160"/>
            </a:xfrm>
            <a:solidFill>
              <a:schemeClr val="bg1">
                <a:alpha val="76000"/>
              </a:schemeClr>
            </a:solidFill>
          </p:grpSpPr>
          <p:sp>
            <p:nvSpPr>
              <p:cNvPr id="68" name="Rectangle 67"/>
              <p:cNvSpPr/>
              <p:nvPr/>
            </p:nvSpPr>
            <p:spPr>
              <a:xfrm rot="16200000">
                <a:off x="5974080" y="3332480"/>
                <a:ext cx="193040" cy="20421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856480" y="2407920"/>
                <a:ext cx="193040" cy="20421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176" y="2132927"/>
              <a:ext cx="1399306" cy="139930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3" name="TextBox 72"/>
          <p:cNvSpPr txBox="1"/>
          <p:nvPr/>
        </p:nvSpPr>
        <p:spPr>
          <a:xfrm>
            <a:off x="4838207" y="3155295"/>
            <a:ext cx="2686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kern="0" dirty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rPr>
              <a:t>F-COMMERCE STORE</a:t>
            </a:r>
            <a:endParaRPr lang="id-ID" sz="2800" b="1" kern="0" dirty="0">
              <a:solidFill>
                <a:schemeClr val="bg1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942080" y="-17427"/>
            <a:ext cx="4267200" cy="5188868"/>
          </a:xfrm>
          <a:prstGeom prst="rect">
            <a:avLst/>
          </a:prstGeom>
          <a:noFill/>
          <a:ln w="50800">
            <a:solidFill>
              <a:schemeClr val="accent1"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01" name="Oval 100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0442" y="461383"/>
            <a:ext cx="44967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How You Can Help Us Grow</a:t>
            </a: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5589394" y="2014850"/>
            <a:ext cx="1332821" cy="4834452"/>
          </a:xfrm>
          <a:custGeom>
            <a:avLst/>
            <a:gdLst>
              <a:gd name="T0" fmla="*/ 770 w 1514"/>
              <a:gd name="T1" fmla="*/ 0 h 5643"/>
              <a:gd name="T2" fmla="*/ 18 w 1514"/>
              <a:gd name="T3" fmla="*/ 745 h 5643"/>
              <a:gd name="T4" fmla="*/ 702 w 1514"/>
              <a:gd name="T5" fmla="*/ 2271 h 5643"/>
              <a:gd name="T6" fmla="*/ 723 w 1514"/>
              <a:gd name="T7" fmla="*/ 4798 h 5643"/>
              <a:gd name="T8" fmla="*/ 770 w 1514"/>
              <a:gd name="T9" fmla="*/ 5643 h 5643"/>
              <a:gd name="T10" fmla="*/ 816 w 1514"/>
              <a:gd name="T11" fmla="*/ 4803 h 5643"/>
              <a:gd name="T12" fmla="*/ 872 w 1514"/>
              <a:gd name="T13" fmla="*/ 2278 h 5643"/>
              <a:gd name="T14" fmla="*/ 1514 w 1514"/>
              <a:gd name="T15" fmla="*/ 745 h 5643"/>
              <a:gd name="T16" fmla="*/ 770 w 1514"/>
              <a:gd name="T17" fmla="*/ 0 h 5643"/>
              <a:gd name="T18" fmla="*/ 381 w 1514"/>
              <a:gd name="T19" fmla="*/ 1217 h 5643"/>
              <a:gd name="T20" fmla="*/ 159 w 1514"/>
              <a:gd name="T21" fmla="*/ 745 h 5643"/>
              <a:gd name="T22" fmla="*/ 770 w 1514"/>
              <a:gd name="T23" fmla="*/ 133 h 5643"/>
              <a:gd name="T24" fmla="*/ 1382 w 1514"/>
              <a:gd name="T25" fmla="*/ 745 h 5643"/>
              <a:gd name="T26" fmla="*/ 1048 w 1514"/>
              <a:gd name="T27" fmla="*/ 1311 h 5643"/>
              <a:gd name="T28" fmla="*/ 381 w 1514"/>
              <a:gd name="T29" fmla="*/ 1217 h 5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4" h="5643">
                <a:moveTo>
                  <a:pt x="770" y="0"/>
                </a:moveTo>
                <a:cubicBezTo>
                  <a:pt x="359" y="0"/>
                  <a:pt x="0" y="334"/>
                  <a:pt x="18" y="745"/>
                </a:cubicBezTo>
                <a:cubicBezTo>
                  <a:pt x="47" y="1432"/>
                  <a:pt x="656" y="1558"/>
                  <a:pt x="702" y="2271"/>
                </a:cubicBezTo>
                <a:cubicBezTo>
                  <a:pt x="736" y="2806"/>
                  <a:pt x="723" y="3445"/>
                  <a:pt x="723" y="4798"/>
                </a:cubicBezTo>
                <a:cubicBezTo>
                  <a:pt x="723" y="4939"/>
                  <a:pt x="734" y="5643"/>
                  <a:pt x="770" y="5643"/>
                </a:cubicBezTo>
                <a:cubicBezTo>
                  <a:pt x="807" y="5643"/>
                  <a:pt x="816" y="4943"/>
                  <a:pt x="816" y="4803"/>
                </a:cubicBezTo>
                <a:cubicBezTo>
                  <a:pt x="816" y="3462"/>
                  <a:pt x="842" y="2810"/>
                  <a:pt x="872" y="2278"/>
                </a:cubicBezTo>
                <a:cubicBezTo>
                  <a:pt x="912" y="1563"/>
                  <a:pt x="1514" y="1312"/>
                  <a:pt x="1514" y="745"/>
                </a:cubicBezTo>
                <a:cubicBezTo>
                  <a:pt x="1514" y="334"/>
                  <a:pt x="1181" y="0"/>
                  <a:pt x="770" y="0"/>
                </a:cubicBezTo>
                <a:close/>
                <a:moveTo>
                  <a:pt x="381" y="1217"/>
                </a:moveTo>
                <a:cubicBezTo>
                  <a:pt x="280" y="1111"/>
                  <a:pt x="159" y="935"/>
                  <a:pt x="159" y="745"/>
                </a:cubicBezTo>
                <a:cubicBezTo>
                  <a:pt x="159" y="407"/>
                  <a:pt x="432" y="133"/>
                  <a:pt x="770" y="133"/>
                </a:cubicBezTo>
                <a:cubicBezTo>
                  <a:pt x="1108" y="133"/>
                  <a:pt x="1382" y="407"/>
                  <a:pt x="1382" y="745"/>
                </a:cubicBezTo>
                <a:cubicBezTo>
                  <a:pt x="1382" y="829"/>
                  <a:pt x="1330" y="1116"/>
                  <a:pt x="1048" y="1311"/>
                </a:cubicBezTo>
                <a:cubicBezTo>
                  <a:pt x="822" y="1467"/>
                  <a:pt x="603" y="1448"/>
                  <a:pt x="381" y="12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6310361" y="2939478"/>
            <a:ext cx="1653085" cy="3909824"/>
          </a:xfrm>
          <a:custGeom>
            <a:avLst/>
            <a:gdLst>
              <a:gd name="T0" fmla="*/ 1133 w 1878"/>
              <a:gd name="T1" fmla="*/ 0 h 4564"/>
              <a:gd name="T2" fmla="*/ 57 w 1878"/>
              <a:gd name="T3" fmla="*/ 2063 h 4564"/>
              <a:gd name="T4" fmla="*/ 70 w 1878"/>
              <a:gd name="T5" fmla="*/ 4564 h 4564"/>
              <a:gd name="T6" fmla="*/ 180 w 1878"/>
              <a:gd name="T7" fmla="*/ 2095 h 4564"/>
              <a:gd name="T8" fmla="*/ 1133 w 1878"/>
              <a:gd name="T9" fmla="*/ 1488 h 4564"/>
              <a:gd name="T10" fmla="*/ 1878 w 1878"/>
              <a:gd name="T11" fmla="*/ 744 h 4564"/>
              <a:gd name="T12" fmla="*/ 1133 w 1878"/>
              <a:gd name="T13" fmla="*/ 0 h 4564"/>
              <a:gd name="T14" fmla="*/ 1133 w 1878"/>
              <a:gd name="T15" fmla="*/ 1356 h 4564"/>
              <a:gd name="T16" fmla="*/ 544 w 1878"/>
              <a:gd name="T17" fmla="*/ 1457 h 4564"/>
              <a:gd name="T18" fmla="*/ 307 w 1878"/>
              <a:gd name="T19" fmla="*/ 1236 h 4564"/>
              <a:gd name="T20" fmla="*/ 631 w 1878"/>
              <a:gd name="T21" fmla="*/ 394 h 4564"/>
              <a:gd name="T22" fmla="*/ 631 w 1878"/>
              <a:gd name="T23" fmla="*/ 394 h 4564"/>
              <a:gd name="T24" fmla="*/ 1133 w 1878"/>
              <a:gd name="T25" fmla="*/ 131 h 4564"/>
              <a:gd name="T26" fmla="*/ 1746 w 1878"/>
              <a:gd name="T27" fmla="*/ 744 h 4564"/>
              <a:gd name="T28" fmla="*/ 1133 w 1878"/>
              <a:gd name="T29" fmla="*/ 1356 h 4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1133" y="0"/>
                </a:moveTo>
                <a:cubicBezTo>
                  <a:pt x="284" y="0"/>
                  <a:pt x="91" y="1190"/>
                  <a:pt x="57" y="2063"/>
                </a:cubicBezTo>
                <a:cubicBezTo>
                  <a:pt x="50" y="2249"/>
                  <a:pt x="0" y="4564"/>
                  <a:pt x="70" y="4564"/>
                </a:cubicBezTo>
                <a:cubicBezTo>
                  <a:pt x="141" y="4564"/>
                  <a:pt x="62" y="2554"/>
                  <a:pt x="180" y="2095"/>
                </a:cubicBezTo>
                <a:cubicBezTo>
                  <a:pt x="271" y="1743"/>
                  <a:pt x="585" y="1488"/>
                  <a:pt x="1133" y="1488"/>
                </a:cubicBezTo>
                <a:cubicBezTo>
                  <a:pt x="1544" y="1488"/>
                  <a:pt x="1878" y="1155"/>
                  <a:pt x="1878" y="744"/>
                </a:cubicBezTo>
                <a:cubicBezTo>
                  <a:pt x="1878" y="333"/>
                  <a:pt x="1544" y="0"/>
                  <a:pt x="1133" y="0"/>
                </a:cubicBezTo>
                <a:close/>
                <a:moveTo>
                  <a:pt x="1133" y="1356"/>
                </a:moveTo>
                <a:cubicBezTo>
                  <a:pt x="843" y="1356"/>
                  <a:pt x="682" y="1392"/>
                  <a:pt x="544" y="1457"/>
                </a:cubicBezTo>
                <a:cubicBezTo>
                  <a:pt x="337" y="1554"/>
                  <a:pt x="265" y="1452"/>
                  <a:pt x="307" y="1236"/>
                </a:cubicBezTo>
                <a:cubicBezTo>
                  <a:pt x="364" y="947"/>
                  <a:pt x="451" y="638"/>
                  <a:pt x="631" y="394"/>
                </a:cubicBezTo>
                <a:cubicBezTo>
                  <a:pt x="631" y="394"/>
                  <a:pt x="631" y="394"/>
                  <a:pt x="631" y="394"/>
                </a:cubicBezTo>
                <a:cubicBezTo>
                  <a:pt x="741" y="235"/>
                  <a:pt x="925" y="131"/>
                  <a:pt x="1133" y="131"/>
                </a:cubicBezTo>
                <a:cubicBezTo>
                  <a:pt x="1472" y="131"/>
                  <a:pt x="1746" y="406"/>
                  <a:pt x="1746" y="744"/>
                </a:cubicBezTo>
                <a:cubicBezTo>
                  <a:pt x="1746" y="1082"/>
                  <a:pt x="1472" y="1356"/>
                  <a:pt x="1133" y="13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6389884" y="4171469"/>
            <a:ext cx="1519393" cy="2686531"/>
          </a:xfrm>
          <a:custGeom>
            <a:avLst/>
            <a:gdLst>
              <a:gd name="T0" fmla="*/ 1072 w 1726"/>
              <a:gd name="T1" fmla="*/ 73 h 3136"/>
              <a:gd name="T2" fmla="*/ 60 w 1726"/>
              <a:gd name="T3" fmla="*/ 1513 h 3136"/>
              <a:gd name="T4" fmla="*/ 57 w 1726"/>
              <a:gd name="T5" fmla="*/ 3119 h 3136"/>
              <a:gd name="T6" fmla="*/ 149 w 1726"/>
              <a:gd name="T7" fmla="*/ 1789 h 3136"/>
              <a:gd name="T8" fmla="*/ 1072 w 1726"/>
              <a:gd name="T9" fmla="*/ 1382 h 3136"/>
              <a:gd name="T10" fmla="*/ 1726 w 1726"/>
              <a:gd name="T11" fmla="*/ 728 h 3136"/>
              <a:gd name="T12" fmla="*/ 1072 w 1726"/>
              <a:gd name="T13" fmla="*/ 73 h 3136"/>
              <a:gd name="T14" fmla="*/ 1072 w 1726"/>
              <a:gd name="T15" fmla="*/ 1263 h 3136"/>
              <a:gd name="T16" fmla="*/ 399 w 1726"/>
              <a:gd name="T17" fmla="*/ 1365 h 3136"/>
              <a:gd name="T18" fmla="*/ 209 w 1726"/>
              <a:gd name="T19" fmla="*/ 1260 h 3136"/>
              <a:gd name="T20" fmla="*/ 867 w 1726"/>
              <a:gd name="T21" fmla="*/ 232 h 3136"/>
              <a:gd name="T22" fmla="*/ 867 w 1726"/>
              <a:gd name="T23" fmla="*/ 232 h 3136"/>
              <a:gd name="T24" fmla="*/ 1607 w 1726"/>
              <a:gd name="T25" fmla="*/ 727 h 3136"/>
              <a:gd name="T26" fmla="*/ 1072 w 1726"/>
              <a:gd name="T27" fmla="*/ 1263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6" h="3136">
                <a:moveTo>
                  <a:pt x="1072" y="73"/>
                </a:moveTo>
                <a:cubicBezTo>
                  <a:pt x="1072" y="73"/>
                  <a:pt x="60" y="0"/>
                  <a:pt x="60" y="1513"/>
                </a:cubicBezTo>
                <a:cubicBezTo>
                  <a:pt x="60" y="1513"/>
                  <a:pt x="0" y="3102"/>
                  <a:pt x="57" y="3119"/>
                </a:cubicBezTo>
                <a:cubicBezTo>
                  <a:pt x="111" y="3136"/>
                  <a:pt x="75" y="2081"/>
                  <a:pt x="149" y="1789"/>
                </a:cubicBezTo>
                <a:cubicBezTo>
                  <a:pt x="255" y="1368"/>
                  <a:pt x="1072" y="1382"/>
                  <a:pt x="1072" y="1382"/>
                </a:cubicBezTo>
                <a:cubicBezTo>
                  <a:pt x="1433" y="1382"/>
                  <a:pt x="1726" y="1089"/>
                  <a:pt x="1726" y="728"/>
                </a:cubicBezTo>
                <a:cubicBezTo>
                  <a:pt x="1726" y="366"/>
                  <a:pt x="1433" y="73"/>
                  <a:pt x="1072" y="73"/>
                </a:cubicBezTo>
                <a:close/>
                <a:moveTo>
                  <a:pt x="1072" y="1263"/>
                </a:moveTo>
                <a:cubicBezTo>
                  <a:pt x="750" y="1254"/>
                  <a:pt x="536" y="1306"/>
                  <a:pt x="399" y="1365"/>
                </a:cubicBezTo>
                <a:cubicBezTo>
                  <a:pt x="239" y="1434"/>
                  <a:pt x="196" y="1352"/>
                  <a:pt x="209" y="1260"/>
                </a:cubicBezTo>
                <a:cubicBezTo>
                  <a:pt x="265" y="872"/>
                  <a:pt x="424" y="379"/>
                  <a:pt x="867" y="232"/>
                </a:cubicBezTo>
                <a:cubicBezTo>
                  <a:pt x="867" y="232"/>
                  <a:pt x="867" y="232"/>
                  <a:pt x="867" y="232"/>
                </a:cubicBezTo>
                <a:cubicBezTo>
                  <a:pt x="1262" y="101"/>
                  <a:pt x="1607" y="431"/>
                  <a:pt x="1607" y="727"/>
                </a:cubicBezTo>
                <a:cubicBezTo>
                  <a:pt x="1607" y="1023"/>
                  <a:pt x="1367" y="1263"/>
                  <a:pt x="1072" y="12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4580189" y="2939478"/>
            <a:ext cx="1653457" cy="3909824"/>
          </a:xfrm>
          <a:custGeom>
            <a:avLst/>
            <a:gdLst>
              <a:gd name="T0" fmla="*/ 0 w 1878"/>
              <a:gd name="T1" fmla="*/ 744 h 4564"/>
              <a:gd name="T2" fmla="*/ 744 w 1878"/>
              <a:gd name="T3" fmla="*/ 1488 h 4564"/>
              <a:gd name="T4" fmla="*/ 1697 w 1878"/>
              <a:gd name="T5" fmla="*/ 2095 h 4564"/>
              <a:gd name="T6" fmla="*/ 1808 w 1878"/>
              <a:gd name="T7" fmla="*/ 4564 h 4564"/>
              <a:gd name="T8" fmla="*/ 1820 w 1878"/>
              <a:gd name="T9" fmla="*/ 2063 h 4564"/>
              <a:gd name="T10" fmla="*/ 744 w 1878"/>
              <a:gd name="T11" fmla="*/ 0 h 4564"/>
              <a:gd name="T12" fmla="*/ 0 w 1878"/>
              <a:gd name="T13" fmla="*/ 744 h 4564"/>
              <a:gd name="T14" fmla="*/ 132 w 1878"/>
              <a:gd name="T15" fmla="*/ 744 h 4564"/>
              <a:gd name="T16" fmla="*/ 744 w 1878"/>
              <a:gd name="T17" fmla="*/ 131 h 4564"/>
              <a:gd name="T18" fmla="*/ 1247 w 1878"/>
              <a:gd name="T19" fmla="*/ 394 h 4564"/>
              <a:gd name="T20" fmla="*/ 1247 w 1878"/>
              <a:gd name="T21" fmla="*/ 394 h 4564"/>
              <a:gd name="T22" fmla="*/ 1571 w 1878"/>
              <a:gd name="T23" fmla="*/ 1236 h 4564"/>
              <a:gd name="T24" fmla="*/ 1334 w 1878"/>
              <a:gd name="T25" fmla="*/ 1457 h 4564"/>
              <a:gd name="T26" fmla="*/ 744 w 1878"/>
              <a:gd name="T27" fmla="*/ 1356 h 4564"/>
              <a:gd name="T28" fmla="*/ 132 w 1878"/>
              <a:gd name="T29" fmla="*/ 744 h 4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0" y="744"/>
                </a:moveTo>
                <a:cubicBezTo>
                  <a:pt x="0" y="1155"/>
                  <a:pt x="333" y="1488"/>
                  <a:pt x="744" y="1488"/>
                </a:cubicBezTo>
                <a:cubicBezTo>
                  <a:pt x="1292" y="1488"/>
                  <a:pt x="1607" y="1743"/>
                  <a:pt x="1697" y="2095"/>
                </a:cubicBezTo>
                <a:cubicBezTo>
                  <a:pt x="1816" y="2554"/>
                  <a:pt x="1737" y="4564"/>
                  <a:pt x="1808" y="4564"/>
                </a:cubicBezTo>
                <a:cubicBezTo>
                  <a:pt x="1878" y="4564"/>
                  <a:pt x="1827" y="2249"/>
                  <a:pt x="1820" y="2063"/>
                </a:cubicBezTo>
                <a:cubicBezTo>
                  <a:pt x="1786" y="1190"/>
                  <a:pt x="1594" y="0"/>
                  <a:pt x="744" y="0"/>
                </a:cubicBezTo>
                <a:cubicBezTo>
                  <a:pt x="333" y="0"/>
                  <a:pt x="0" y="333"/>
                  <a:pt x="0" y="744"/>
                </a:cubicBezTo>
                <a:close/>
                <a:moveTo>
                  <a:pt x="132" y="744"/>
                </a:moveTo>
                <a:cubicBezTo>
                  <a:pt x="132" y="406"/>
                  <a:pt x="406" y="131"/>
                  <a:pt x="744" y="131"/>
                </a:cubicBezTo>
                <a:cubicBezTo>
                  <a:pt x="952" y="131"/>
                  <a:pt x="1136" y="235"/>
                  <a:pt x="1247" y="394"/>
                </a:cubicBezTo>
                <a:cubicBezTo>
                  <a:pt x="1247" y="394"/>
                  <a:pt x="1247" y="394"/>
                  <a:pt x="1247" y="394"/>
                </a:cubicBezTo>
                <a:cubicBezTo>
                  <a:pt x="1426" y="638"/>
                  <a:pt x="1514" y="947"/>
                  <a:pt x="1571" y="1236"/>
                </a:cubicBezTo>
                <a:cubicBezTo>
                  <a:pt x="1613" y="1452"/>
                  <a:pt x="1541" y="1554"/>
                  <a:pt x="1334" y="1457"/>
                </a:cubicBezTo>
                <a:cubicBezTo>
                  <a:pt x="1195" y="1392"/>
                  <a:pt x="1035" y="1356"/>
                  <a:pt x="744" y="1356"/>
                </a:cubicBezTo>
                <a:cubicBezTo>
                  <a:pt x="406" y="1356"/>
                  <a:pt x="132" y="1082"/>
                  <a:pt x="132" y="7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10"/>
          <p:cNvSpPr>
            <a:spLocks noEditPoints="1"/>
          </p:cNvSpPr>
          <p:nvPr/>
        </p:nvSpPr>
        <p:spPr bwMode="auto">
          <a:xfrm>
            <a:off x="4640146" y="4176544"/>
            <a:ext cx="1518648" cy="2686531"/>
          </a:xfrm>
          <a:custGeom>
            <a:avLst/>
            <a:gdLst>
              <a:gd name="T0" fmla="*/ 0 w 1725"/>
              <a:gd name="T1" fmla="*/ 728 h 3136"/>
              <a:gd name="T2" fmla="*/ 654 w 1725"/>
              <a:gd name="T3" fmla="*/ 1382 h 3136"/>
              <a:gd name="T4" fmla="*/ 1577 w 1725"/>
              <a:gd name="T5" fmla="*/ 1789 h 3136"/>
              <a:gd name="T6" fmla="*/ 1669 w 1725"/>
              <a:gd name="T7" fmla="*/ 3119 h 3136"/>
              <a:gd name="T8" fmla="*/ 1666 w 1725"/>
              <a:gd name="T9" fmla="*/ 1513 h 3136"/>
              <a:gd name="T10" fmla="*/ 654 w 1725"/>
              <a:gd name="T11" fmla="*/ 73 h 3136"/>
              <a:gd name="T12" fmla="*/ 0 w 1725"/>
              <a:gd name="T13" fmla="*/ 728 h 3136"/>
              <a:gd name="T14" fmla="*/ 119 w 1725"/>
              <a:gd name="T15" fmla="*/ 727 h 3136"/>
              <a:gd name="T16" fmla="*/ 858 w 1725"/>
              <a:gd name="T17" fmla="*/ 232 h 3136"/>
              <a:gd name="T18" fmla="*/ 858 w 1725"/>
              <a:gd name="T19" fmla="*/ 232 h 3136"/>
              <a:gd name="T20" fmla="*/ 1517 w 1725"/>
              <a:gd name="T21" fmla="*/ 1260 h 3136"/>
              <a:gd name="T22" fmla="*/ 1327 w 1725"/>
              <a:gd name="T23" fmla="*/ 1365 h 3136"/>
              <a:gd name="T24" fmla="*/ 654 w 1725"/>
              <a:gd name="T25" fmla="*/ 1263 h 3136"/>
              <a:gd name="T26" fmla="*/ 119 w 1725"/>
              <a:gd name="T27" fmla="*/ 727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5" h="3136">
                <a:moveTo>
                  <a:pt x="0" y="728"/>
                </a:moveTo>
                <a:cubicBezTo>
                  <a:pt x="0" y="1089"/>
                  <a:pt x="293" y="1382"/>
                  <a:pt x="654" y="1382"/>
                </a:cubicBezTo>
                <a:cubicBezTo>
                  <a:pt x="654" y="1382"/>
                  <a:pt x="1471" y="1368"/>
                  <a:pt x="1577" y="1789"/>
                </a:cubicBezTo>
                <a:cubicBezTo>
                  <a:pt x="1650" y="2081"/>
                  <a:pt x="1614" y="3136"/>
                  <a:pt x="1669" y="3119"/>
                </a:cubicBezTo>
                <a:cubicBezTo>
                  <a:pt x="1725" y="3102"/>
                  <a:pt x="1666" y="1513"/>
                  <a:pt x="1666" y="1513"/>
                </a:cubicBezTo>
                <a:cubicBezTo>
                  <a:pt x="1666" y="0"/>
                  <a:pt x="654" y="73"/>
                  <a:pt x="654" y="73"/>
                </a:cubicBezTo>
                <a:cubicBezTo>
                  <a:pt x="293" y="73"/>
                  <a:pt x="0" y="366"/>
                  <a:pt x="0" y="728"/>
                </a:cubicBezTo>
                <a:close/>
                <a:moveTo>
                  <a:pt x="119" y="727"/>
                </a:moveTo>
                <a:cubicBezTo>
                  <a:pt x="119" y="431"/>
                  <a:pt x="464" y="101"/>
                  <a:pt x="858" y="232"/>
                </a:cubicBezTo>
                <a:cubicBezTo>
                  <a:pt x="858" y="232"/>
                  <a:pt x="858" y="232"/>
                  <a:pt x="858" y="232"/>
                </a:cubicBezTo>
                <a:cubicBezTo>
                  <a:pt x="1302" y="379"/>
                  <a:pt x="1461" y="872"/>
                  <a:pt x="1517" y="1260"/>
                </a:cubicBezTo>
                <a:cubicBezTo>
                  <a:pt x="1530" y="1352"/>
                  <a:pt x="1487" y="1434"/>
                  <a:pt x="1327" y="1365"/>
                </a:cubicBezTo>
                <a:cubicBezTo>
                  <a:pt x="1190" y="1306"/>
                  <a:pt x="976" y="1254"/>
                  <a:pt x="654" y="1263"/>
                </a:cubicBezTo>
                <a:cubicBezTo>
                  <a:pt x="358" y="1263"/>
                  <a:pt x="119" y="1023"/>
                  <a:pt x="119" y="7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4809960" y="5418683"/>
            <a:ext cx="1272120" cy="1416119"/>
          </a:xfrm>
          <a:custGeom>
            <a:avLst/>
            <a:gdLst>
              <a:gd name="T0" fmla="*/ 0 w 1445"/>
              <a:gd name="T1" fmla="*/ 675 h 1653"/>
              <a:gd name="T2" fmla="*/ 662 w 1445"/>
              <a:gd name="T3" fmla="*/ 1329 h 1653"/>
              <a:gd name="T4" fmla="*/ 1309 w 1445"/>
              <a:gd name="T5" fmla="*/ 1463 h 1653"/>
              <a:gd name="T6" fmla="*/ 1387 w 1445"/>
              <a:gd name="T7" fmla="*/ 1653 h 1653"/>
              <a:gd name="T8" fmla="*/ 1273 w 1445"/>
              <a:gd name="T9" fmla="*/ 389 h 1653"/>
              <a:gd name="T10" fmla="*/ 655 w 1445"/>
              <a:gd name="T11" fmla="*/ 20 h 1653"/>
              <a:gd name="T12" fmla="*/ 0 w 1445"/>
              <a:gd name="T13" fmla="*/ 675 h 1653"/>
              <a:gd name="T14" fmla="*/ 117 w 1445"/>
              <a:gd name="T15" fmla="*/ 671 h 1653"/>
              <a:gd name="T16" fmla="*/ 652 w 1445"/>
              <a:gd name="T17" fmla="*/ 135 h 1653"/>
              <a:gd name="T18" fmla="*/ 1108 w 1445"/>
              <a:gd name="T19" fmla="*/ 389 h 1653"/>
              <a:gd name="T20" fmla="*/ 1275 w 1445"/>
              <a:gd name="T21" fmla="*/ 1129 h 1653"/>
              <a:gd name="T22" fmla="*/ 1121 w 1445"/>
              <a:gd name="T23" fmla="*/ 1248 h 1653"/>
              <a:gd name="T24" fmla="*/ 652 w 1445"/>
              <a:gd name="T25" fmla="*/ 1206 h 1653"/>
              <a:gd name="T26" fmla="*/ 117 w 1445"/>
              <a:gd name="T27" fmla="*/ 671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5" h="1653">
                <a:moveTo>
                  <a:pt x="0" y="675"/>
                </a:moveTo>
                <a:cubicBezTo>
                  <a:pt x="0" y="1036"/>
                  <a:pt x="294" y="1329"/>
                  <a:pt x="662" y="1329"/>
                </a:cubicBezTo>
                <a:cubicBezTo>
                  <a:pt x="662" y="1329"/>
                  <a:pt x="1224" y="1338"/>
                  <a:pt x="1309" y="1463"/>
                </a:cubicBezTo>
                <a:cubicBezTo>
                  <a:pt x="1388" y="1579"/>
                  <a:pt x="1346" y="1653"/>
                  <a:pt x="1387" y="1653"/>
                </a:cubicBezTo>
                <a:cubicBezTo>
                  <a:pt x="1445" y="1653"/>
                  <a:pt x="1445" y="703"/>
                  <a:pt x="1273" y="389"/>
                </a:cubicBezTo>
                <a:cubicBezTo>
                  <a:pt x="1183" y="224"/>
                  <a:pt x="992" y="39"/>
                  <a:pt x="655" y="20"/>
                </a:cubicBezTo>
                <a:cubicBezTo>
                  <a:pt x="294" y="0"/>
                  <a:pt x="0" y="313"/>
                  <a:pt x="0" y="675"/>
                </a:cubicBezTo>
                <a:close/>
                <a:moveTo>
                  <a:pt x="117" y="671"/>
                </a:moveTo>
                <a:cubicBezTo>
                  <a:pt x="117" y="375"/>
                  <a:pt x="357" y="135"/>
                  <a:pt x="652" y="135"/>
                </a:cubicBezTo>
                <a:cubicBezTo>
                  <a:pt x="845" y="135"/>
                  <a:pt x="1013" y="237"/>
                  <a:pt x="1108" y="389"/>
                </a:cubicBezTo>
                <a:cubicBezTo>
                  <a:pt x="1241" y="603"/>
                  <a:pt x="1275" y="923"/>
                  <a:pt x="1275" y="1129"/>
                </a:cubicBezTo>
                <a:cubicBezTo>
                  <a:pt x="1275" y="1254"/>
                  <a:pt x="1223" y="1273"/>
                  <a:pt x="1121" y="1248"/>
                </a:cubicBezTo>
                <a:cubicBezTo>
                  <a:pt x="1018" y="1223"/>
                  <a:pt x="863" y="1199"/>
                  <a:pt x="652" y="1206"/>
                </a:cubicBezTo>
                <a:cubicBezTo>
                  <a:pt x="357" y="1206"/>
                  <a:pt x="117" y="966"/>
                  <a:pt x="117" y="6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TextBox 28"/>
          <p:cNvSpPr txBox="1"/>
          <p:nvPr/>
        </p:nvSpPr>
        <p:spPr>
          <a:xfrm flipH="1">
            <a:off x="4897428" y="5784898"/>
            <a:ext cx="101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FUTURE GOAL 1</a:t>
            </a:r>
            <a:endParaRPr lang="en-GB" sz="1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16314" y="5791328"/>
            <a:ext cx="146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Calibri Light" panose="020F0302020204030204" pitchFamily="34" charset="0"/>
              </a:rPr>
              <a:t>Sample Text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4813810" y="4576256"/>
            <a:ext cx="101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885BD"/>
                </a:solidFill>
                <a:latin typeface="Calibri" panose="020F0502020204030204" pitchFamily="34" charset="0"/>
              </a:rPr>
              <a:t>FUTURE GOAL 2</a:t>
            </a:r>
            <a:endParaRPr lang="en-GB" sz="1400" b="1" dirty="0">
              <a:solidFill>
                <a:srgbClr val="0885BD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4761424" y="3315089"/>
            <a:ext cx="101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FUTURE GOAL 4</a:t>
            </a:r>
            <a:endParaRPr lang="en-GB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6771282" y="4549114"/>
            <a:ext cx="101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CBEE0"/>
                </a:solidFill>
                <a:latin typeface="Calibri" panose="020F0502020204030204" pitchFamily="34" charset="0"/>
              </a:rPr>
              <a:t>FUTURE GOAL 3</a:t>
            </a:r>
            <a:endParaRPr lang="en-GB" sz="1400" b="1" dirty="0">
              <a:solidFill>
                <a:srgbClr val="2CBEE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6727786" y="3315089"/>
            <a:ext cx="101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FUTURE GOAL 5</a:t>
            </a:r>
            <a:endParaRPr lang="en-GB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5752304" y="2375484"/>
            <a:ext cx="101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ABCD"/>
                </a:solidFill>
                <a:latin typeface="Calibri" panose="020F0502020204030204" pitchFamily="34" charset="0"/>
              </a:rPr>
              <a:t>FUTURE GOAL 6</a:t>
            </a:r>
            <a:endParaRPr lang="en-GB" sz="1400" b="1" dirty="0">
              <a:solidFill>
                <a:srgbClr val="3FABCD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0347" y="4668589"/>
            <a:ext cx="146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Calibri Light" panose="020F0302020204030204" pitchFamily="34" charset="0"/>
              </a:rPr>
              <a:t>Sample Text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02388" y="3407422"/>
            <a:ext cx="146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Calibri Light" panose="020F0302020204030204" pitchFamily="34" charset="0"/>
              </a:rPr>
              <a:t>Sample Text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46020" y="1444479"/>
            <a:ext cx="146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</a:rPr>
              <a:t>Sample Text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0871" y="3407422"/>
            <a:ext cx="146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Sample Text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94536" y="4641447"/>
            <a:ext cx="146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Sample Text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3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774851" y="4060037"/>
            <a:ext cx="865943" cy="423193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150" b="1" dirty="0">
                <a:solidFill>
                  <a:schemeClr val="tx1"/>
                </a:solidFill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232853" y="4599853"/>
            <a:ext cx="1972219" cy="2555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Lato Light"/>
              </a:rPr>
              <a:t>Position</a:t>
            </a: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4368097" y="4060037"/>
            <a:ext cx="865943" cy="423193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150" b="1" dirty="0">
                <a:solidFill>
                  <a:schemeClr val="tx1"/>
                </a:solidFill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3826098" y="4599853"/>
            <a:ext cx="1972219" cy="2555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Lato Light"/>
              </a:rPr>
              <a:t>Position</a:t>
            </a: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 bwMode="auto">
          <a:xfrm>
            <a:off x="7030615" y="4040756"/>
            <a:ext cx="865942" cy="423193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150" b="1" dirty="0">
                <a:solidFill>
                  <a:schemeClr val="tx1"/>
                </a:solidFill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 bwMode="auto">
          <a:xfrm>
            <a:off x="6466337" y="4602852"/>
            <a:ext cx="1972219" cy="2555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Lato Light"/>
              </a:rPr>
              <a:t>Position</a:t>
            </a: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 bwMode="auto">
          <a:xfrm>
            <a:off x="9615153" y="4044536"/>
            <a:ext cx="865943" cy="423193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150" b="1" dirty="0">
                <a:solidFill>
                  <a:schemeClr val="tx1"/>
                </a:solidFill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 bwMode="auto">
          <a:xfrm>
            <a:off x="9073156" y="4606632"/>
            <a:ext cx="1972219" cy="2555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Lato Light"/>
              </a:rPr>
              <a:t>Position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423409" y="4468040"/>
            <a:ext cx="739115" cy="129341"/>
            <a:chOff x="1703388" y="2006913"/>
            <a:chExt cx="1478230" cy="258682"/>
          </a:xfrm>
        </p:grpSpPr>
        <p:sp>
          <p:nvSpPr>
            <p:cNvPr id="75" name="Oval 74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083928" y="4468040"/>
            <a:ext cx="739115" cy="129341"/>
            <a:chOff x="1703388" y="2006913"/>
            <a:chExt cx="1478230" cy="258682"/>
          </a:xfrm>
        </p:grpSpPr>
        <p:sp>
          <p:nvSpPr>
            <p:cNvPr id="96" name="Oval 95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670467" y="4468040"/>
            <a:ext cx="739115" cy="129341"/>
            <a:chOff x="1703388" y="2006913"/>
            <a:chExt cx="1478230" cy="258682"/>
          </a:xfrm>
        </p:grpSpPr>
        <p:sp>
          <p:nvSpPr>
            <p:cNvPr id="102" name="Oval 101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833064" y="4468040"/>
            <a:ext cx="739115" cy="129341"/>
            <a:chOff x="1703388" y="2006913"/>
            <a:chExt cx="1478230" cy="258682"/>
          </a:xfrm>
        </p:grpSpPr>
        <p:sp>
          <p:nvSpPr>
            <p:cNvPr id="150" name="Oval 149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2" name="TextBox 61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64" name="Oval 63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80442" y="461383"/>
            <a:ext cx="26468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Meet The Team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1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06" grpId="0"/>
      <p:bldP spid="107" grpId="0"/>
      <p:bldP spid="120" grpId="0"/>
      <p:bldP spid="121" grpId="0"/>
      <p:bldP spid="134" grpId="0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01" name="Oval 100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0442" y="461383"/>
            <a:ext cx="20072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Contact Us!</a:t>
            </a:r>
          </a:p>
        </p:txBody>
      </p:sp>
      <p:sp>
        <p:nvSpPr>
          <p:cNvPr id="41" name="Freeform 1"/>
          <p:cNvSpPr>
            <a:spLocks noChangeArrowheads="1"/>
          </p:cNvSpPr>
          <p:nvPr/>
        </p:nvSpPr>
        <p:spPr bwMode="auto">
          <a:xfrm>
            <a:off x="4940971" y="1821945"/>
            <a:ext cx="2310059" cy="2668161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1"/>
          <p:cNvSpPr>
            <a:spLocks noChangeArrowheads="1"/>
          </p:cNvSpPr>
          <p:nvPr/>
        </p:nvSpPr>
        <p:spPr bwMode="auto">
          <a:xfrm>
            <a:off x="2702388" y="2024066"/>
            <a:ext cx="1960071" cy="2263918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1"/>
          <p:cNvSpPr>
            <a:spLocks noChangeArrowheads="1"/>
          </p:cNvSpPr>
          <p:nvPr/>
        </p:nvSpPr>
        <p:spPr bwMode="auto">
          <a:xfrm>
            <a:off x="783116" y="2214612"/>
            <a:ext cx="1700274" cy="1963848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"/>
          <p:cNvSpPr>
            <a:spLocks noChangeArrowheads="1"/>
          </p:cNvSpPr>
          <p:nvPr/>
        </p:nvSpPr>
        <p:spPr bwMode="auto">
          <a:xfrm>
            <a:off x="7508066" y="2024066"/>
            <a:ext cx="1960071" cy="2263918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1"/>
          <p:cNvSpPr>
            <a:spLocks noChangeArrowheads="1"/>
          </p:cNvSpPr>
          <p:nvPr/>
        </p:nvSpPr>
        <p:spPr bwMode="auto">
          <a:xfrm>
            <a:off x="9725173" y="2214612"/>
            <a:ext cx="1700274" cy="1963848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597934" y="2845404"/>
            <a:ext cx="996131" cy="621242"/>
            <a:chOff x="4424363" y="2541588"/>
            <a:chExt cx="295275" cy="184150"/>
          </a:xfrm>
          <a:solidFill>
            <a:schemeClr val="bg1"/>
          </a:solidFill>
        </p:grpSpPr>
        <p:sp>
          <p:nvSpPr>
            <p:cNvPr id="47" name="Freeform 108"/>
            <p:cNvSpPr>
              <a:spLocks/>
            </p:cNvSpPr>
            <p:nvPr/>
          </p:nvSpPr>
          <p:spPr bwMode="auto">
            <a:xfrm>
              <a:off x="4441825" y="2541588"/>
              <a:ext cx="263525" cy="1174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74"/>
                </a:cxn>
                <a:cxn ang="0">
                  <a:pos x="166" y="0"/>
                </a:cxn>
              </a:cxnLst>
              <a:rect l="0" t="0" r="r" b="b"/>
              <a:pathLst>
                <a:path w="166" h="74">
                  <a:moveTo>
                    <a:pt x="166" y="0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7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109"/>
            <p:cNvSpPr>
              <a:spLocks/>
            </p:cNvSpPr>
            <p:nvPr/>
          </p:nvSpPr>
          <p:spPr bwMode="auto">
            <a:xfrm>
              <a:off x="4625975" y="2554288"/>
              <a:ext cx="93663" cy="1635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2"/>
                </a:cxn>
                <a:cxn ang="0">
                  <a:pos x="36" y="64"/>
                </a:cxn>
                <a:cxn ang="0">
                  <a:pos x="37" y="60"/>
                </a:cxn>
                <a:cxn ang="0">
                  <a:pos x="37" y="2"/>
                </a:cxn>
                <a:cxn ang="0">
                  <a:pos x="37" y="0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3"/>
                    <a:pt x="37" y="61"/>
                    <a:pt x="37" y="6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110"/>
            <p:cNvSpPr>
              <a:spLocks/>
            </p:cNvSpPr>
            <p:nvPr/>
          </p:nvSpPr>
          <p:spPr bwMode="auto">
            <a:xfrm>
              <a:off x="4424363" y="2551113"/>
              <a:ext cx="93663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37" y="33"/>
                </a:cxn>
                <a:cxn ang="0">
                  <a:pos x="0" y="0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4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111"/>
            <p:cNvSpPr>
              <a:spLocks/>
            </p:cNvSpPr>
            <p:nvPr/>
          </p:nvSpPr>
          <p:spPr bwMode="auto">
            <a:xfrm>
              <a:off x="4441825" y="2649538"/>
              <a:ext cx="258763" cy="76200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5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63" y="48"/>
                </a:cxn>
                <a:cxn ang="0">
                  <a:pos x="106" y="0"/>
                </a:cxn>
                <a:cxn ang="0">
                  <a:pos x="82" y="22"/>
                </a:cxn>
              </a:cxnLst>
              <a:rect l="0" t="0" r="r" b="b"/>
              <a:pathLst>
                <a:path w="163" h="48">
                  <a:moveTo>
                    <a:pt x="82" y="22"/>
                  </a:moveTo>
                  <a:lnTo>
                    <a:pt x="58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63" y="48"/>
                  </a:lnTo>
                  <a:lnTo>
                    <a:pt x="106" y="0"/>
                  </a:lnTo>
                  <a:lnTo>
                    <a:pt x="8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1" name="Freeform 88"/>
          <p:cNvSpPr>
            <a:spLocks noEditPoints="1"/>
          </p:cNvSpPr>
          <p:nvPr/>
        </p:nvSpPr>
        <p:spPr bwMode="auto">
          <a:xfrm>
            <a:off x="10421231" y="2908537"/>
            <a:ext cx="308157" cy="524091"/>
          </a:xfrm>
          <a:custGeom>
            <a:avLst/>
            <a:gdLst>
              <a:gd name="T0" fmla="*/ 198297 w 136"/>
              <a:gd name="T1" fmla="*/ 369887 h 232"/>
              <a:gd name="T2" fmla="*/ 19190 w 136"/>
              <a:gd name="T3" fmla="*/ 369887 h 232"/>
              <a:gd name="T4" fmla="*/ 0 w 136"/>
              <a:gd name="T5" fmla="*/ 350755 h 232"/>
              <a:gd name="T6" fmla="*/ 0 w 136"/>
              <a:gd name="T7" fmla="*/ 19132 h 232"/>
              <a:gd name="T8" fmla="*/ 19190 w 136"/>
              <a:gd name="T9" fmla="*/ 0 h 232"/>
              <a:gd name="T10" fmla="*/ 198297 w 136"/>
              <a:gd name="T11" fmla="*/ 0 h 232"/>
              <a:gd name="T12" fmla="*/ 217487 w 136"/>
              <a:gd name="T13" fmla="*/ 19132 h 232"/>
              <a:gd name="T14" fmla="*/ 217487 w 136"/>
              <a:gd name="T15" fmla="*/ 350755 h 232"/>
              <a:gd name="T16" fmla="*/ 198297 w 136"/>
              <a:gd name="T17" fmla="*/ 369887 h 232"/>
              <a:gd name="T18" fmla="*/ 108744 w 136"/>
              <a:gd name="T19" fmla="*/ 350755 h 232"/>
              <a:gd name="T20" fmla="*/ 121537 w 136"/>
              <a:gd name="T21" fmla="*/ 338000 h 232"/>
              <a:gd name="T22" fmla="*/ 108744 w 136"/>
              <a:gd name="T23" fmla="*/ 325245 h 232"/>
              <a:gd name="T24" fmla="*/ 95950 w 136"/>
              <a:gd name="T25" fmla="*/ 338000 h 232"/>
              <a:gd name="T26" fmla="*/ 108744 w 136"/>
              <a:gd name="T27" fmla="*/ 350755 h 232"/>
              <a:gd name="T28" fmla="*/ 198297 w 136"/>
              <a:gd name="T29" fmla="*/ 38264 h 232"/>
              <a:gd name="T30" fmla="*/ 191900 w 136"/>
              <a:gd name="T31" fmla="*/ 38264 h 232"/>
              <a:gd name="T32" fmla="*/ 25587 w 136"/>
              <a:gd name="T33" fmla="*/ 38264 h 232"/>
              <a:gd name="T34" fmla="*/ 19190 w 136"/>
              <a:gd name="T35" fmla="*/ 38264 h 232"/>
              <a:gd name="T36" fmla="*/ 19190 w 136"/>
              <a:gd name="T37" fmla="*/ 306113 h 232"/>
              <a:gd name="T38" fmla="*/ 25587 w 136"/>
              <a:gd name="T39" fmla="*/ 306113 h 232"/>
              <a:gd name="T40" fmla="*/ 191900 w 136"/>
              <a:gd name="T41" fmla="*/ 306113 h 232"/>
              <a:gd name="T42" fmla="*/ 198297 w 136"/>
              <a:gd name="T43" fmla="*/ 306113 h 232"/>
              <a:gd name="T44" fmla="*/ 198297 w 136"/>
              <a:gd name="T45" fmla="*/ 38264 h 2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6" h="232">
                <a:moveTo>
                  <a:pt x="12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7"/>
                  <a:pt x="131" y="232"/>
                  <a:pt x="124" y="232"/>
                </a:cubicBezTo>
                <a:moveTo>
                  <a:pt x="68" y="220"/>
                </a:moveTo>
                <a:cubicBezTo>
                  <a:pt x="72" y="220"/>
                  <a:pt x="76" y="216"/>
                  <a:pt x="76" y="212"/>
                </a:cubicBezTo>
                <a:cubicBezTo>
                  <a:pt x="76" y="208"/>
                  <a:pt x="72" y="204"/>
                  <a:pt x="68" y="204"/>
                </a:cubicBezTo>
                <a:cubicBezTo>
                  <a:pt x="64" y="204"/>
                  <a:pt x="60" y="208"/>
                  <a:pt x="60" y="212"/>
                </a:cubicBezTo>
                <a:cubicBezTo>
                  <a:pt x="60" y="216"/>
                  <a:pt x="64" y="220"/>
                  <a:pt x="68" y="220"/>
                </a:cubicBezTo>
                <a:moveTo>
                  <a:pt x="1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4" y="192"/>
                  <a:pt x="124" y="192"/>
                  <a:pt x="124" y="192"/>
                </a:cubicBezTo>
                <a:lnTo>
                  <a:pt x="124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51"/>
          <p:cNvSpPr>
            <a:spLocks noEditPoints="1"/>
          </p:cNvSpPr>
          <p:nvPr/>
        </p:nvSpPr>
        <p:spPr bwMode="auto">
          <a:xfrm>
            <a:off x="1463056" y="2908537"/>
            <a:ext cx="383997" cy="575997"/>
          </a:xfrm>
          <a:custGeom>
            <a:avLst/>
            <a:gdLst>
              <a:gd name="T0" fmla="*/ 129931 w 39"/>
              <a:gd name="T1" fmla="*/ 89666 h 58"/>
              <a:gd name="T2" fmla="*/ 82062 w 39"/>
              <a:gd name="T3" fmla="*/ 189679 h 58"/>
              <a:gd name="T4" fmla="*/ 68385 w 39"/>
              <a:gd name="T5" fmla="*/ 200025 h 58"/>
              <a:gd name="T6" fmla="*/ 54708 w 39"/>
              <a:gd name="T7" fmla="*/ 189679 h 58"/>
              <a:gd name="T8" fmla="*/ 6838 w 39"/>
              <a:gd name="T9" fmla="*/ 89666 h 58"/>
              <a:gd name="T10" fmla="*/ 0 w 39"/>
              <a:gd name="T11" fmla="*/ 65525 h 58"/>
              <a:gd name="T12" fmla="*/ 68385 w 39"/>
              <a:gd name="T13" fmla="*/ 0 h 58"/>
              <a:gd name="T14" fmla="*/ 133350 w 39"/>
              <a:gd name="T15" fmla="*/ 65525 h 58"/>
              <a:gd name="T16" fmla="*/ 129931 w 39"/>
              <a:gd name="T17" fmla="*/ 89666 h 58"/>
              <a:gd name="T18" fmla="*/ 68385 w 39"/>
              <a:gd name="T19" fmla="*/ 31038 h 58"/>
              <a:gd name="T20" fmla="*/ 34192 w 39"/>
              <a:gd name="T21" fmla="*/ 65525 h 58"/>
              <a:gd name="T22" fmla="*/ 68385 w 39"/>
              <a:gd name="T23" fmla="*/ 100013 h 58"/>
              <a:gd name="T24" fmla="*/ 102577 w 39"/>
              <a:gd name="T25" fmla="*/ 65525 h 58"/>
              <a:gd name="T26" fmla="*/ 68385 w 39"/>
              <a:gd name="T27" fmla="*/ 31038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53" name="Freeform 42"/>
          <p:cNvSpPr>
            <a:spLocks noEditPoints="1"/>
          </p:cNvSpPr>
          <p:nvPr/>
        </p:nvSpPr>
        <p:spPr bwMode="auto">
          <a:xfrm>
            <a:off x="3323078" y="2925800"/>
            <a:ext cx="649116" cy="558734"/>
          </a:xfrm>
          <a:custGeom>
            <a:avLst/>
            <a:gdLst>
              <a:gd name="T0" fmla="*/ 250825 w 73"/>
              <a:gd name="T1" fmla="*/ 161068 h 63"/>
              <a:gd name="T2" fmla="*/ 230209 w 73"/>
              <a:gd name="T3" fmla="*/ 181630 h 63"/>
              <a:gd name="T4" fmla="*/ 158054 w 73"/>
              <a:gd name="T5" fmla="*/ 181630 h 63"/>
              <a:gd name="T6" fmla="*/ 164926 w 73"/>
              <a:gd name="T7" fmla="*/ 205619 h 63"/>
              <a:gd name="T8" fmla="*/ 158054 w 73"/>
              <a:gd name="T9" fmla="*/ 215900 h 63"/>
              <a:gd name="T10" fmla="*/ 89335 w 73"/>
              <a:gd name="T11" fmla="*/ 215900 h 63"/>
              <a:gd name="T12" fmla="*/ 82463 w 73"/>
              <a:gd name="T13" fmla="*/ 205619 h 63"/>
              <a:gd name="T14" fmla="*/ 89335 w 73"/>
              <a:gd name="T15" fmla="*/ 181630 h 63"/>
              <a:gd name="T16" fmla="*/ 20616 w 73"/>
              <a:gd name="T17" fmla="*/ 181630 h 63"/>
              <a:gd name="T18" fmla="*/ 0 w 73"/>
              <a:gd name="T19" fmla="*/ 161068 h 63"/>
              <a:gd name="T20" fmla="*/ 0 w 73"/>
              <a:gd name="T21" fmla="*/ 20562 h 63"/>
              <a:gd name="T22" fmla="*/ 20616 w 73"/>
              <a:gd name="T23" fmla="*/ 0 h 63"/>
              <a:gd name="T24" fmla="*/ 230209 w 73"/>
              <a:gd name="T25" fmla="*/ 0 h 63"/>
              <a:gd name="T26" fmla="*/ 250825 w 73"/>
              <a:gd name="T27" fmla="*/ 20562 h 63"/>
              <a:gd name="T28" fmla="*/ 250825 w 73"/>
              <a:gd name="T29" fmla="*/ 161068 h 63"/>
              <a:gd name="T30" fmla="*/ 233645 w 73"/>
              <a:gd name="T31" fmla="*/ 20562 h 63"/>
              <a:gd name="T32" fmla="*/ 230209 w 73"/>
              <a:gd name="T33" fmla="*/ 17135 h 63"/>
              <a:gd name="T34" fmla="*/ 20616 w 73"/>
              <a:gd name="T35" fmla="*/ 17135 h 63"/>
              <a:gd name="T36" fmla="*/ 17180 w 73"/>
              <a:gd name="T37" fmla="*/ 20562 h 63"/>
              <a:gd name="T38" fmla="*/ 17180 w 73"/>
              <a:gd name="T39" fmla="*/ 126798 h 63"/>
              <a:gd name="T40" fmla="*/ 20616 w 73"/>
              <a:gd name="T41" fmla="*/ 133652 h 63"/>
              <a:gd name="T42" fmla="*/ 230209 w 73"/>
              <a:gd name="T43" fmla="*/ 133652 h 63"/>
              <a:gd name="T44" fmla="*/ 233645 w 73"/>
              <a:gd name="T45" fmla="*/ 126798 h 63"/>
              <a:gd name="T46" fmla="*/ 233645 w 73"/>
              <a:gd name="T47" fmla="*/ 20562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54" name="Freeform 257"/>
          <p:cNvSpPr>
            <a:spLocks/>
          </p:cNvSpPr>
          <p:nvPr/>
        </p:nvSpPr>
        <p:spPr bwMode="auto">
          <a:xfrm>
            <a:off x="8225119" y="2845404"/>
            <a:ext cx="525964" cy="531277"/>
          </a:xfrm>
          <a:custGeom>
            <a:avLst/>
            <a:gdLst>
              <a:gd name="T0" fmla="*/ 301 w 344"/>
              <a:gd name="T1" fmla="*/ 0 h 344"/>
              <a:gd name="T2" fmla="*/ 43 w 344"/>
              <a:gd name="T3" fmla="*/ 0 h 344"/>
              <a:gd name="T4" fmla="*/ 0 w 344"/>
              <a:gd name="T5" fmla="*/ 43 h 344"/>
              <a:gd name="T6" fmla="*/ 0 w 344"/>
              <a:gd name="T7" fmla="*/ 301 h 344"/>
              <a:gd name="T8" fmla="*/ 43 w 344"/>
              <a:gd name="T9" fmla="*/ 344 h 344"/>
              <a:gd name="T10" fmla="*/ 173 w 344"/>
              <a:gd name="T11" fmla="*/ 344 h 344"/>
              <a:gd name="T12" fmla="*/ 173 w 344"/>
              <a:gd name="T13" fmla="*/ 221 h 344"/>
              <a:gd name="T14" fmla="*/ 132 w 344"/>
              <a:gd name="T15" fmla="*/ 221 h 344"/>
              <a:gd name="T16" fmla="*/ 132 w 344"/>
              <a:gd name="T17" fmla="*/ 167 h 344"/>
              <a:gd name="T18" fmla="*/ 173 w 344"/>
              <a:gd name="T19" fmla="*/ 167 h 344"/>
              <a:gd name="T20" fmla="*/ 173 w 344"/>
              <a:gd name="T21" fmla="*/ 140 h 344"/>
              <a:gd name="T22" fmla="*/ 243 w 344"/>
              <a:gd name="T23" fmla="*/ 66 h 344"/>
              <a:gd name="T24" fmla="*/ 281 w 344"/>
              <a:gd name="T25" fmla="*/ 66 h 344"/>
              <a:gd name="T26" fmla="*/ 281 w 344"/>
              <a:gd name="T27" fmla="*/ 127 h 344"/>
              <a:gd name="T28" fmla="*/ 247 w 344"/>
              <a:gd name="T29" fmla="*/ 127 h 344"/>
              <a:gd name="T30" fmla="*/ 236 w 344"/>
              <a:gd name="T31" fmla="*/ 139 h 344"/>
              <a:gd name="T32" fmla="*/ 236 w 344"/>
              <a:gd name="T33" fmla="*/ 167 h 344"/>
              <a:gd name="T34" fmla="*/ 281 w 344"/>
              <a:gd name="T35" fmla="*/ 167 h 344"/>
              <a:gd name="T36" fmla="*/ 281 w 344"/>
              <a:gd name="T37" fmla="*/ 221 h 344"/>
              <a:gd name="T38" fmla="*/ 236 w 344"/>
              <a:gd name="T39" fmla="*/ 221 h 344"/>
              <a:gd name="T40" fmla="*/ 236 w 344"/>
              <a:gd name="T41" fmla="*/ 344 h 344"/>
              <a:gd name="T42" fmla="*/ 301 w 344"/>
              <a:gd name="T43" fmla="*/ 344 h 344"/>
              <a:gd name="T44" fmla="*/ 344 w 344"/>
              <a:gd name="T45" fmla="*/ 301 h 344"/>
              <a:gd name="T46" fmla="*/ 344 w 344"/>
              <a:gd name="T47" fmla="*/ 43 h 344"/>
              <a:gd name="T48" fmla="*/ 301 w 344"/>
              <a:gd name="T4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4">
                <a:moveTo>
                  <a:pt x="30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5"/>
                  <a:pt x="19" y="344"/>
                  <a:pt x="43" y="344"/>
                </a:cubicBezTo>
                <a:cubicBezTo>
                  <a:pt x="173" y="344"/>
                  <a:pt x="173" y="344"/>
                  <a:pt x="173" y="344"/>
                </a:cubicBezTo>
                <a:cubicBezTo>
                  <a:pt x="173" y="221"/>
                  <a:pt x="173" y="221"/>
                  <a:pt x="17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73" y="167"/>
                  <a:pt x="173" y="167"/>
                  <a:pt x="173" y="16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98"/>
                  <a:pt x="204" y="66"/>
                  <a:pt x="243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38" y="127"/>
                  <a:pt x="236" y="132"/>
                  <a:pt x="236" y="139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1" y="221"/>
                  <a:pt x="281" y="221"/>
                  <a:pt x="281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6" y="344"/>
                  <a:pt x="236" y="344"/>
                  <a:pt x="236" y="344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324" y="344"/>
                  <a:pt x="344" y="325"/>
                  <a:pt x="344" y="301"/>
                </a:cubicBezTo>
                <a:cubicBezTo>
                  <a:pt x="344" y="43"/>
                  <a:pt x="344" y="43"/>
                  <a:pt x="344" y="43"/>
                </a:cubicBezTo>
                <a:cubicBezTo>
                  <a:pt x="344" y="19"/>
                  <a:pt x="324" y="0"/>
                  <a:pt x="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55" name="Group 54"/>
          <p:cNvGrpSpPr/>
          <p:nvPr/>
        </p:nvGrpSpPr>
        <p:grpSpPr>
          <a:xfrm>
            <a:off x="596484" y="4680655"/>
            <a:ext cx="2006291" cy="611948"/>
            <a:chOff x="1676037" y="3978807"/>
            <a:chExt cx="2006291" cy="611948"/>
          </a:xfrm>
        </p:grpSpPr>
        <p:sp>
          <p:nvSpPr>
            <p:cNvPr id="56" name="Rectangle 55"/>
            <p:cNvSpPr/>
            <p:nvPr/>
          </p:nvSpPr>
          <p:spPr>
            <a:xfrm>
              <a:off x="1676037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38866" y="3978807"/>
              <a:ext cx="9076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Location</a:t>
              </a:r>
              <a:endParaRPr lang="id-ID" sz="16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79277" y="4680655"/>
            <a:ext cx="2006291" cy="611948"/>
            <a:chOff x="3319370" y="3978807"/>
            <a:chExt cx="2006291" cy="611948"/>
          </a:xfrm>
        </p:grpSpPr>
        <p:sp>
          <p:nvSpPr>
            <p:cNvPr id="59" name="Rectangle 58"/>
            <p:cNvSpPr/>
            <p:nvPr/>
          </p:nvSpPr>
          <p:spPr>
            <a:xfrm>
              <a:off x="3319370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97265" y="3978807"/>
              <a:ext cx="877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885BD"/>
                  </a:solidFill>
                  <a:latin typeface="Calibri" panose="020F0502020204030204" pitchFamily="34" charset="0"/>
                </a:rPr>
                <a:t>Website</a:t>
              </a:r>
              <a:endParaRPr lang="id-ID" sz="1600" b="1" dirty="0">
                <a:solidFill>
                  <a:srgbClr val="0885B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03039" y="4680655"/>
            <a:ext cx="2006291" cy="611948"/>
            <a:chOff x="4978231" y="3978807"/>
            <a:chExt cx="2006291" cy="611948"/>
          </a:xfrm>
        </p:grpSpPr>
        <p:sp>
          <p:nvSpPr>
            <p:cNvPr id="62" name="Rectangle 61"/>
            <p:cNvSpPr/>
            <p:nvPr/>
          </p:nvSpPr>
          <p:spPr>
            <a:xfrm>
              <a:off x="4978231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669332" y="3978807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FABCD"/>
                  </a:solidFill>
                  <a:latin typeface="Calibri" panose="020F0502020204030204" pitchFamily="34" charset="0"/>
                </a:rPr>
                <a:t>Email</a:t>
              </a:r>
              <a:endParaRPr lang="id-ID" sz="1600" b="1" dirty="0">
                <a:solidFill>
                  <a:srgbClr val="3FABC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091158" y="4680655"/>
            <a:ext cx="2006291" cy="611948"/>
            <a:chOff x="6744011" y="3978807"/>
            <a:chExt cx="2006291" cy="611948"/>
          </a:xfrm>
        </p:grpSpPr>
        <p:sp>
          <p:nvSpPr>
            <p:cNvPr id="65" name="Rectangle 64"/>
            <p:cNvSpPr/>
            <p:nvPr/>
          </p:nvSpPr>
          <p:spPr>
            <a:xfrm>
              <a:off x="6744011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38689" y="3978807"/>
              <a:ext cx="1443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3AFF5"/>
                  </a:solidFill>
                  <a:latin typeface="Calibri" panose="020F0502020204030204" pitchFamily="34" charset="0"/>
                </a:rPr>
                <a:t>Facebook Page</a:t>
              </a:r>
              <a:endParaRPr lang="id-ID" sz="1600" b="1" dirty="0">
                <a:solidFill>
                  <a:srgbClr val="13AFF5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536381" y="4680655"/>
            <a:ext cx="2006291" cy="611948"/>
            <a:chOff x="8309642" y="3978807"/>
            <a:chExt cx="2006291" cy="611948"/>
          </a:xfrm>
        </p:grpSpPr>
        <p:sp>
          <p:nvSpPr>
            <p:cNvPr id="68" name="Rectangle 67"/>
            <p:cNvSpPr/>
            <p:nvPr/>
          </p:nvSpPr>
          <p:spPr>
            <a:xfrm>
              <a:off x="8309642" y="4263871"/>
              <a:ext cx="2006291" cy="326884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962271" y="3978807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CBEE0"/>
                  </a:solidFill>
                  <a:latin typeface="Calibri" panose="020F0502020204030204" pitchFamily="34" charset="0"/>
                </a:rPr>
                <a:t>Phone</a:t>
              </a:r>
              <a:endParaRPr lang="id-ID" sz="1600" b="1" dirty="0">
                <a:solidFill>
                  <a:srgbClr val="2CBEE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9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76293" y="4044024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72658" y="4003808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46862" y="5028440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228279" y="4640106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81778" y="4572372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222848" y="3494991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72658" y="3535208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69023" y="3535208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80199" y="3516157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53287" y="3528857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639071" y="3575424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133320" y="3488641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55784" y="4972781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56923" y="4972781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53287" y="4972781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77162" y="4987597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86223" y="4983364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74177" y="2948891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70541" y="2948891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64790" y="2948891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56923" y="2948891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51171" y="2948891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632723" y="2938308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137552" y="2948891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66907" y="4498648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56923" y="4498648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53287" y="4498648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47536" y="4498648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139669" y="4498648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131854" y="2432424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626103" y="2432424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118236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612484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106733" y="2432424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98865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93113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66907" y="396313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56923" y="396313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55404" y="3969481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49652" y="3969481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146017" y="3988530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133971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630336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124584" y="1954057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614601" y="1954057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106733" y="1981575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632723" y="1941357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60829" y="1941357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89315" y="4995706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75100" y="4995706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60884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57248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621872" y="4968190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116120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610369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115198" y="4968190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609446" y="4968190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105811" y="4966073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95828" y="4968190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90075" y="4968190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93548" y="4462307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60287" y="4462307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75697" y="4485591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214384" y="4540624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712864" y="4546973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207113" y="4546973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67503" y="4546973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63868" y="4546973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700440" y="4546973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73526" y="4544857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63543" y="4544857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57791" y="4534273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49110" y="3958540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139126" y="395854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635490" y="3977591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129739" y="3977591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621872" y="3958540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116120" y="3958540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610369" y="3958540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102501" y="3958540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96749" y="3958540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90998" y="395854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89479" y="3958540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77379" y="3958540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61807" y="3448424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139126" y="3459007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635490" y="3448424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129739" y="3448424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621872" y="3530973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116120" y="3454773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610369" y="3454773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102501" y="3454773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96749" y="3454773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90998" y="3454773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83131" y="3454773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77379" y="3454773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49110" y="2959473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49707" y="2957357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643955" y="2957357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136087" y="2957357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630336" y="2957357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124584" y="2957357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610369" y="2942540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127895" y="2970057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96749" y="2942540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124856" y="2970057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91595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87960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49110" y="2436657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139126" y="2436657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635490" y="2436657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129739" y="2436657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621872" y="2436657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116120" y="2436657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610369" y="2436657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10250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9674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90998" y="2436657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8313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7737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49110" y="1928657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139126" y="1928657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635490" y="1928657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63597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57845" y="1928657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52094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644227" y="1928657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102501" y="1968873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96749" y="1968873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90998" y="1968873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83131" y="1968873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77379" y="1968873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42" name="TextBox 141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chemeClr val="bg1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52" name="Oval 151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780442" y="461383"/>
            <a:ext cx="1614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rPr>
              <a:t>Icons List</a:t>
            </a:r>
          </a:p>
        </p:txBody>
      </p:sp>
    </p:spTree>
    <p:extLst>
      <p:ext uri="{BB962C8B-B14F-4D97-AF65-F5344CB8AC3E}">
        <p14:creationId xmlns:p14="http://schemas.microsoft.com/office/powerpoint/2010/main" val="39435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918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277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892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accent3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01" name="Oval 100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0442" y="461383"/>
            <a:ext cx="4312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The World of F-Commerce</a:t>
            </a:r>
          </a:p>
        </p:txBody>
      </p:sp>
      <p:grpSp>
        <p:nvGrpSpPr>
          <p:cNvPr id="281" name="Group 280"/>
          <p:cNvGrpSpPr/>
          <p:nvPr/>
        </p:nvGrpSpPr>
        <p:grpSpPr>
          <a:xfrm>
            <a:off x="3251121" y="1901502"/>
            <a:ext cx="5591937" cy="3346837"/>
            <a:chOff x="3251121" y="1901502"/>
            <a:chExt cx="5591937" cy="3346837"/>
          </a:xfrm>
        </p:grpSpPr>
        <p:grpSp>
          <p:nvGrpSpPr>
            <p:cNvPr id="267" name="Group 266"/>
            <p:cNvGrpSpPr/>
            <p:nvPr/>
          </p:nvGrpSpPr>
          <p:grpSpPr>
            <a:xfrm>
              <a:off x="3251121" y="1901502"/>
              <a:ext cx="5591937" cy="3346837"/>
              <a:chOff x="3054351" y="2028825"/>
              <a:chExt cx="6397625" cy="3829050"/>
            </a:xfrm>
          </p:grpSpPr>
          <p:grpSp>
            <p:nvGrpSpPr>
              <p:cNvPr id="3" name="Group 4"/>
              <p:cNvGrpSpPr>
                <a:grpSpLocks noChangeAspect="1"/>
              </p:cNvGrpSpPr>
              <p:nvPr/>
            </p:nvGrpSpPr>
            <p:grpSpPr bwMode="auto">
              <a:xfrm>
                <a:off x="3054351" y="2028825"/>
                <a:ext cx="6397625" cy="3829050"/>
                <a:chOff x="1924" y="1278"/>
                <a:chExt cx="4030" cy="2412"/>
              </a:xfrm>
            </p:grpSpPr>
            <p:sp>
              <p:nvSpPr>
                <p:cNvPr id="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25" y="1278"/>
                  <a:ext cx="4027" cy="2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" name="Group 205"/>
                <p:cNvGrpSpPr>
                  <a:grpSpLocks/>
                </p:cNvGrpSpPr>
                <p:nvPr/>
              </p:nvGrpSpPr>
              <p:grpSpPr bwMode="auto">
                <a:xfrm>
                  <a:off x="1924" y="1278"/>
                  <a:ext cx="4030" cy="2412"/>
                  <a:chOff x="1924" y="1278"/>
                  <a:chExt cx="4030" cy="2412"/>
                </a:xfrm>
              </p:grpSpPr>
              <p:sp>
                <p:nvSpPr>
                  <p:cNvPr id="48" name="Freeform 5"/>
                  <p:cNvSpPr>
                    <a:spLocks/>
                  </p:cNvSpPr>
                  <p:nvPr/>
                </p:nvSpPr>
                <p:spPr bwMode="auto">
                  <a:xfrm>
                    <a:off x="4295" y="3001"/>
                    <a:ext cx="82" cy="190"/>
                  </a:xfrm>
                  <a:custGeom>
                    <a:avLst/>
                    <a:gdLst>
                      <a:gd name="T0" fmla="*/ 44 w 54"/>
                      <a:gd name="T1" fmla="*/ 0 h 125"/>
                      <a:gd name="T2" fmla="*/ 42 w 54"/>
                      <a:gd name="T3" fmla="*/ 10 h 125"/>
                      <a:gd name="T4" fmla="*/ 24 w 54"/>
                      <a:gd name="T5" fmla="*/ 31 h 125"/>
                      <a:gd name="T6" fmla="*/ 7 w 54"/>
                      <a:gd name="T7" fmla="*/ 51 h 125"/>
                      <a:gd name="T8" fmla="*/ 10 w 54"/>
                      <a:gd name="T9" fmla="*/ 67 h 125"/>
                      <a:gd name="T10" fmla="*/ 5 w 54"/>
                      <a:gd name="T11" fmla="*/ 81 h 125"/>
                      <a:gd name="T12" fmla="*/ 0 w 54"/>
                      <a:gd name="T13" fmla="*/ 87 h 125"/>
                      <a:gd name="T14" fmla="*/ 3 w 54"/>
                      <a:gd name="T15" fmla="*/ 100 h 125"/>
                      <a:gd name="T16" fmla="*/ 3 w 54"/>
                      <a:gd name="T17" fmla="*/ 108 h 125"/>
                      <a:gd name="T18" fmla="*/ 15 w 54"/>
                      <a:gd name="T19" fmla="*/ 125 h 125"/>
                      <a:gd name="T20" fmla="*/ 38 w 54"/>
                      <a:gd name="T21" fmla="*/ 90 h 125"/>
                      <a:gd name="T22" fmla="*/ 50 w 54"/>
                      <a:gd name="T23" fmla="*/ 33 h 125"/>
                      <a:gd name="T24" fmla="*/ 54 w 54"/>
                      <a:gd name="T25" fmla="*/ 35 h 125"/>
                      <a:gd name="T26" fmla="*/ 54 w 54"/>
                      <a:gd name="T27" fmla="*/ 30 h 125"/>
                      <a:gd name="T28" fmla="*/ 44 w 54"/>
                      <a:gd name="T29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4" h="125">
                        <a:moveTo>
                          <a:pt x="44" y="0"/>
                        </a:moveTo>
                        <a:cubicBezTo>
                          <a:pt x="42" y="3"/>
                          <a:pt x="43" y="8"/>
                          <a:pt x="42" y="10"/>
                        </a:cubicBezTo>
                        <a:cubicBezTo>
                          <a:pt x="38" y="15"/>
                          <a:pt x="30" y="27"/>
                          <a:pt x="24" y="31"/>
                        </a:cubicBezTo>
                        <a:cubicBezTo>
                          <a:pt x="16" y="36"/>
                          <a:pt x="7" y="35"/>
                          <a:pt x="7" y="51"/>
                        </a:cubicBezTo>
                        <a:cubicBezTo>
                          <a:pt x="7" y="56"/>
                          <a:pt x="10" y="63"/>
                          <a:pt x="10" y="67"/>
                        </a:cubicBezTo>
                        <a:cubicBezTo>
                          <a:pt x="10" y="68"/>
                          <a:pt x="5" y="81"/>
                          <a:pt x="5" y="81"/>
                        </a:cubicBezTo>
                        <a:cubicBezTo>
                          <a:pt x="5" y="81"/>
                          <a:pt x="0" y="86"/>
                          <a:pt x="0" y="87"/>
                        </a:cubicBezTo>
                        <a:cubicBezTo>
                          <a:pt x="0" y="92"/>
                          <a:pt x="0" y="97"/>
                          <a:pt x="3" y="100"/>
                        </a:cubicBezTo>
                        <a:cubicBezTo>
                          <a:pt x="3" y="102"/>
                          <a:pt x="3" y="104"/>
                          <a:pt x="3" y="108"/>
                        </a:cubicBezTo>
                        <a:cubicBezTo>
                          <a:pt x="3" y="116"/>
                          <a:pt x="8" y="125"/>
                          <a:pt x="15" y="125"/>
                        </a:cubicBezTo>
                        <a:cubicBezTo>
                          <a:pt x="31" y="125"/>
                          <a:pt x="33" y="104"/>
                          <a:pt x="38" y="90"/>
                        </a:cubicBezTo>
                        <a:cubicBezTo>
                          <a:pt x="44" y="72"/>
                          <a:pt x="50" y="56"/>
                          <a:pt x="50" y="33"/>
                        </a:cubicBezTo>
                        <a:cubicBezTo>
                          <a:pt x="50" y="33"/>
                          <a:pt x="53" y="34"/>
                          <a:pt x="54" y="35"/>
                        </a:cubicBezTo>
                        <a:cubicBezTo>
                          <a:pt x="54" y="30"/>
                          <a:pt x="54" y="30"/>
                          <a:pt x="54" y="30"/>
                        </a:cubicBezTo>
                        <a:cubicBezTo>
                          <a:pt x="52" y="22"/>
                          <a:pt x="52" y="2"/>
                          <a:pt x="44" y="0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6"/>
                  <p:cNvSpPr>
                    <a:spLocks/>
                  </p:cNvSpPr>
                  <p:nvPr/>
                </p:nvSpPr>
                <p:spPr bwMode="auto">
                  <a:xfrm>
                    <a:off x="4708" y="2699"/>
                    <a:ext cx="23" cy="52"/>
                  </a:xfrm>
                  <a:custGeom>
                    <a:avLst/>
                    <a:gdLst>
                      <a:gd name="T0" fmla="*/ 0 w 15"/>
                      <a:gd name="T1" fmla="*/ 26 h 34"/>
                      <a:gd name="T2" fmla="*/ 6 w 15"/>
                      <a:gd name="T3" fmla="*/ 34 h 34"/>
                      <a:gd name="T4" fmla="*/ 15 w 15"/>
                      <a:gd name="T5" fmla="*/ 22 h 34"/>
                      <a:gd name="T6" fmla="*/ 3 w 15"/>
                      <a:gd name="T7" fmla="*/ 0 h 34"/>
                      <a:gd name="T8" fmla="*/ 0 w 15"/>
                      <a:gd name="T9" fmla="*/ 26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34">
                        <a:moveTo>
                          <a:pt x="0" y="26"/>
                        </a:moveTo>
                        <a:cubicBezTo>
                          <a:pt x="0" y="30"/>
                          <a:pt x="3" y="34"/>
                          <a:pt x="6" y="34"/>
                        </a:cubicBezTo>
                        <a:cubicBezTo>
                          <a:pt x="11" y="34"/>
                          <a:pt x="15" y="27"/>
                          <a:pt x="15" y="22"/>
                        </a:cubicBezTo>
                        <a:cubicBezTo>
                          <a:pt x="15" y="12"/>
                          <a:pt x="7" y="8"/>
                          <a:pt x="3" y="0"/>
                        </a:cubicBezTo>
                        <a:cubicBezTo>
                          <a:pt x="3" y="10"/>
                          <a:pt x="0" y="17"/>
                          <a:pt x="0" y="2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7"/>
                  <p:cNvSpPr>
                    <a:spLocks/>
                  </p:cNvSpPr>
                  <p:nvPr/>
                </p:nvSpPr>
                <p:spPr bwMode="auto">
                  <a:xfrm>
                    <a:off x="4883" y="2756"/>
                    <a:ext cx="121" cy="154"/>
                  </a:xfrm>
                  <a:custGeom>
                    <a:avLst/>
                    <a:gdLst>
                      <a:gd name="T0" fmla="*/ 78 w 80"/>
                      <a:gd name="T1" fmla="*/ 98 h 102"/>
                      <a:gd name="T2" fmla="*/ 80 w 80"/>
                      <a:gd name="T3" fmla="*/ 89 h 102"/>
                      <a:gd name="T4" fmla="*/ 80 w 80"/>
                      <a:gd name="T5" fmla="*/ 76 h 102"/>
                      <a:gd name="T6" fmla="*/ 74 w 80"/>
                      <a:gd name="T7" fmla="*/ 70 h 102"/>
                      <a:gd name="T8" fmla="*/ 68 w 80"/>
                      <a:gd name="T9" fmla="*/ 58 h 102"/>
                      <a:gd name="T10" fmla="*/ 63 w 80"/>
                      <a:gd name="T11" fmla="*/ 53 h 102"/>
                      <a:gd name="T12" fmla="*/ 64 w 80"/>
                      <a:gd name="T13" fmla="*/ 50 h 102"/>
                      <a:gd name="T14" fmla="*/ 62 w 80"/>
                      <a:gd name="T15" fmla="*/ 47 h 102"/>
                      <a:gd name="T16" fmla="*/ 60 w 80"/>
                      <a:gd name="T17" fmla="*/ 47 h 102"/>
                      <a:gd name="T18" fmla="*/ 60 w 80"/>
                      <a:gd name="T19" fmla="*/ 45 h 102"/>
                      <a:gd name="T20" fmla="*/ 52 w 80"/>
                      <a:gd name="T21" fmla="*/ 37 h 102"/>
                      <a:gd name="T22" fmla="*/ 37 w 80"/>
                      <a:gd name="T23" fmla="*/ 24 h 102"/>
                      <a:gd name="T24" fmla="*/ 28 w 80"/>
                      <a:gd name="T25" fmla="*/ 16 h 102"/>
                      <a:gd name="T26" fmla="*/ 26 w 80"/>
                      <a:gd name="T27" fmla="*/ 14 h 102"/>
                      <a:gd name="T28" fmla="*/ 16 w 80"/>
                      <a:gd name="T29" fmla="*/ 3 h 102"/>
                      <a:gd name="T30" fmla="*/ 7 w 80"/>
                      <a:gd name="T31" fmla="*/ 3 h 102"/>
                      <a:gd name="T32" fmla="*/ 2 w 80"/>
                      <a:gd name="T33" fmla="*/ 0 h 102"/>
                      <a:gd name="T34" fmla="*/ 0 w 80"/>
                      <a:gd name="T35" fmla="*/ 0 h 102"/>
                      <a:gd name="T36" fmla="*/ 0 w 80"/>
                      <a:gd name="T37" fmla="*/ 2 h 102"/>
                      <a:gd name="T38" fmla="*/ 8 w 80"/>
                      <a:gd name="T39" fmla="*/ 15 h 102"/>
                      <a:gd name="T40" fmla="*/ 14 w 80"/>
                      <a:gd name="T41" fmla="*/ 18 h 102"/>
                      <a:gd name="T42" fmla="*/ 17 w 80"/>
                      <a:gd name="T43" fmla="*/ 27 h 102"/>
                      <a:gd name="T44" fmla="*/ 27 w 80"/>
                      <a:gd name="T45" fmla="*/ 37 h 102"/>
                      <a:gd name="T46" fmla="*/ 31 w 80"/>
                      <a:gd name="T47" fmla="*/ 48 h 102"/>
                      <a:gd name="T48" fmla="*/ 35 w 80"/>
                      <a:gd name="T49" fmla="*/ 50 h 102"/>
                      <a:gd name="T50" fmla="*/ 36 w 80"/>
                      <a:gd name="T51" fmla="*/ 53 h 102"/>
                      <a:gd name="T52" fmla="*/ 40 w 80"/>
                      <a:gd name="T53" fmla="*/ 61 h 102"/>
                      <a:gd name="T54" fmla="*/ 51 w 80"/>
                      <a:gd name="T55" fmla="*/ 80 h 102"/>
                      <a:gd name="T56" fmla="*/ 65 w 80"/>
                      <a:gd name="T57" fmla="*/ 94 h 102"/>
                      <a:gd name="T58" fmla="*/ 71 w 80"/>
                      <a:gd name="T59" fmla="*/ 102 h 102"/>
                      <a:gd name="T60" fmla="*/ 78 w 80"/>
                      <a:gd name="T61" fmla="*/ 98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80" h="102">
                        <a:moveTo>
                          <a:pt x="78" y="98"/>
                        </a:moveTo>
                        <a:cubicBezTo>
                          <a:pt x="78" y="95"/>
                          <a:pt x="77" y="90"/>
                          <a:pt x="80" y="89"/>
                        </a:cubicBezTo>
                        <a:cubicBezTo>
                          <a:pt x="80" y="76"/>
                          <a:pt x="80" y="76"/>
                          <a:pt x="80" y="76"/>
                        </a:cubicBezTo>
                        <a:cubicBezTo>
                          <a:pt x="80" y="73"/>
                          <a:pt x="76" y="72"/>
                          <a:pt x="74" y="70"/>
                        </a:cubicBezTo>
                        <a:cubicBezTo>
                          <a:pt x="71" y="66"/>
                          <a:pt x="68" y="64"/>
                          <a:pt x="68" y="58"/>
                        </a:cubicBezTo>
                        <a:cubicBezTo>
                          <a:pt x="65" y="58"/>
                          <a:pt x="63" y="57"/>
                          <a:pt x="63" y="53"/>
                        </a:cubicBezTo>
                        <a:cubicBezTo>
                          <a:pt x="64" y="50"/>
                          <a:pt x="64" y="50"/>
                          <a:pt x="64" y="50"/>
                        </a:cubicBezTo>
                        <a:cubicBezTo>
                          <a:pt x="64" y="48"/>
                          <a:pt x="63" y="47"/>
                          <a:pt x="62" y="47"/>
                        </a:cubicBezTo>
                        <a:cubicBezTo>
                          <a:pt x="60" y="47"/>
                          <a:pt x="60" y="47"/>
                          <a:pt x="60" y="47"/>
                        </a:cubicBezTo>
                        <a:cubicBezTo>
                          <a:pt x="60" y="45"/>
                          <a:pt x="60" y="45"/>
                          <a:pt x="60" y="45"/>
                        </a:cubicBezTo>
                        <a:cubicBezTo>
                          <a:pt x="60" y="41"/>
                          <a:pt x="56" y="39"/>
                          <a:pt x="52" y="37"/>
                        </a:cubicBezTo>
                        <a:cubicBezTo>
                          <a:pt x="45" y="35"/>
                          <a:pt x="42" y="30"/>
                          <a:pt x="37" y="24"/>
                        </a:cubicBezTo>
                        <a:cubicBezTo>
                          <a:pt x="34" y="21"/>
                          <a:pt x="32" y="18"/>
                          <a:pt x="28" y="16"/>
                        </a:cubicBezTo>
                        <a:cubicBezTo>
                          <a:pt x="27" y="16"/>
                          <a:pt x="26" y="16"/>
                          <a:pt x="26" y="14"/>
                        </a:cubicBezTo>
                        <a:cubicBezTo>
                          <a:pt x="24" y="9"/>
                          <a:pt x="22" y="5"/>
                          <a:pt x="16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5" y="1"/>
                          <a:pt x="5" y="0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5"/>
                          <a:pt x="5" y="14"/>
                          <a:pt x="8" y="15"/>
                        </a:cubicBezTo>
                        <a:cubicBezTo>
                          <a:pt x="10" y="15"/>
                          <a:pt x="13" y="15"/>
                          <a:pt x="14" y="18"/>
                        </a:cubicBezTo>
                        <a:cubicBezTo>
                          <a:pt x="15" y="21"/>
                          <a:pt x="16" y="23"/>
                          <a:pt x="17" y="27"/>
                        </a:cubicBezTo>
                        <a:cubicBezTo>
                          <a:pt x="19" y="31"/>
                          <a:pt x="25" y="30"/>
                          <a:pt x="27" y="37"/>
                        </a:cubicBezTo>
                        <a:cubicBezTo>
                          <a:pt x="28" y="40"/>
                          <a:pt x="30" y="47"/>
                          <a:pt x="31" y="48"/>
                        </a:cubicBezTo>
                        <a:cubicBezTo>
                          <a:pt x="32" y="49"/>
                          <a:pt x="35" y="49"/>
                          <a:pt x="35" y="50"/>
                        </a:cubicBezTo>
                        <a:cubicBezTo>
                          <a:pt x="36" y="51"/>
                          <a:pt x="35" y="53"/>
                          <a:pt x="36" y="53"/>
                        </a:cubicBezTo>
                        <a:cubicBezTo>
                          <a:pt x="37" y="53"/>
                          <a:pt x="40" y="59"/>
                          <a:pt x="40" y="61"/>
                        </a:cubicBezTo>
                        <a:cubicBezTo>
                          <a:pt x="43" y="68"/>
                          <a:pt x="45" y="73"/>
                          <a:pt x="51" y="80"/>
                        </a:cubicBezTo>
                        <a:cubicBezTo>
                          <a:pt x="55" y="85"/>
                          <a:pt x="60" y="88"/>
                          <a:pt x="65" y="94"/>
                        </a:cubicBezTo>
                        <a:cubicBezTo>
                          <a:pt x="65" y="94"/>
                          <a:pt x="70" y="102"/>
                          <a:pt x="71" y="102"/>
                        </a:cubicBezTo>
                        <a:cubicBezTo>
                          <a:pt x="73" y="102"/>
                          <a:pt x="78" y="101"/>
                          <a:pt x="78" y="9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8"/>
                  <p:cNvSpPr>
                    <a:spLocks/>
                  </p:cNvSpPr>
                  <p:nvPr/>
                </p:nvSpPr>
                <p:spPr bwMode="auto">
                  <a:xfrm>
                    <a:off x="5039" y="2736"/>
                    <a:ext cx="113" cy="152"/>
                  </a:xfrm>
                  <a:custGeom>
                    <a:avLst/>
                    <a:gdLst>
                      <a:gd name="T0" fmla="*/ 0 w 75"/>
                      <a:gd name="T1" fmla="*/ 56 h 100"/>
                      <a:gd name="T2" fmla="*/ 4 w 75"/>
                      <a:gd name="T3" fmla="*/ 69 h 100"/>
                      <a:gd name="T4" fmla="*/ 7 w 75"/>
                      <a:gd name="T5" fmla="*/ 71 h 100"/>
                      <a:gd name="T6" fmla="*/ 7 w 75"/>
                      <a:gd name="T7" fmla="*/ 72 h 100"/>
                      <a:gd name="T8" fmla="*/ 16 w 75"/>
                      <a:gd name="T9" fmla="*/ 90 h 100"/>
                      <a:gd name="T10" fmla="*/ 21 w 75"/>
                      <a:gd name="T11" fmla="*/ 88 h 100"/>
                      <a:gd name="T12" fmla="*/ 22 w 75"/>
                      <a:gd name="T13" fmla="*/ 93 h 100"/>
                      <a:gd name="T14" fmla="*/ 24 w 75"/>
                      <a:gd name="T15" fmla="*/ 94 h 100"/>
                      <a:gd name="T16" fmla="*/ 30 w 75"/>
                      <a:gd name="T17" fmla="*/ 91 h 100"/>
                      <a:gd name="T18" fmla="*/ 42 w 75"/>
                      <a:gd name="T19" fmla="*/ 96 h 100"/>
                      <a:gd name="T20" fmla="*/ 45 w 75"/>
                      <a:gd name="T21" fmla="*/ 100 h 100"/>
                      <a:gd name="T22" fmla="*/ 53 w 75"/>
                      <a:gd name="T23" fmla="*/ 95 h 100"/>
                      <a:gd name="T24" fmla="*/ 57 w 75"/>
                      <a:gd name="T25" fmla="*/ 85 h 100"/>
                      <a:gd name="T26" fmla="*/ 55 w 75"/>
                      <a:gd name="T27" fmla="*/ 80 h 100"/>
                      <a:gd name="T28" fmla="*/ 61 w 75"/>
                      <a:gd name="T29" fmla="*/ 73 h 100"/>
                      <a:gd name="T30" fmla="*/ 64 w 75"/>
                      <a:gd name="T31" fmla="*/ 59 h 100"/>
                      <a:gd name="T32" fmla="*/ 66 w 75"/>
                      <a:gd name="T33" fmla="*/ 56 h 100"/>
                      <a:gd name="T34" fmla="*/ 68 w 75"/>
                      <a:gd name="T35" fmla="*/ 55 h 100"/>
                      <a:gd name="T36" fmla="*/ 74 w 75"/>
                      <a:gd name="T37" fmla="*/ 52 h 100"/>
                      <a:gd name="T38" fmla="*/ 62 w 75"/>
                      <a:gd name="T39" fmla="*/ 32 h 100"/>
                      <a:gd name="T40" fmla="*/ 64 w 75"/>
                      <a:gd name="T41" fmla="*/ 29 h 100"/>
                      <a:gd name="T42" fmla="*/ 63 w 75"/>
                      <a:gd name="T43" fmla="*/ 26 h 100"/>
                      <a:gd name="T44" fmla="*/ 71 w 75"/>
                      <a:gd name="T45" fmla="*/ 22 h 100"/>
                      <a:gd name="T46" fmla="*/ 70 w 75"/>
                      <a:gd name="T47" fmla="*/ 21 h 100"/>
                      <a:gd name="T48" fmla="*/ 75 w 75"/>
                      <a:gd name="T49" fmla="*/ 17 h 100"/>
                      <a:gd name="T50" fmla="*/ 64 w 75"/>
                      <a:gd name="T51" fmla="*/ 8 h 100"/>
                      <a:gd name="T52" fmla="*/ 60 w 75"/>
                      <a:gd name="T53" fmla="*/ 0 h 100"/>
                      <a:gd name="T54" fmla="*/ 48 w 75"/>
                      <a:gd name="T55" fmla="*/ 17 h 100"/>
                      <a:gd name="T56" fmla="*/ 39 w 75"/>
                      <a:gd name="T57" fmla="*/ 21 h 100"/>
                      <a:gd name="T58" fmla="*/ 37 w 75"/>
                      <a:gd name="T59" fmla="*/ 23 h 100"/>
                      <a:gd name="T60" fmla="*/ 35 w 75"/>
                      <a:gd name="T61" fmla="*/ 25 h 100"/>
                      <a:gd name="T62" fmla="*/ 33 w 75"/>
                      <a:gd name="T63" fmla="*/ 29 h 100"/>
                      <a:gd name="T64" fmla="*/ 27 w 75"/>
                      <a:gd name="T65" fmla="*/ 36 h 100"/>
                      <a:gd name="T66" fmla="*/ 20 w 75"/>
                      <a:gd name="T67" fmla="*/ 38 h 100"/>
                      <a:gd name="T68" fmla="*/ 9 w 75"/>
                      <a:gd name="T69" fmla="*/ 53 h 100"/>
                      <a:gd name="T70" fmla="*/ 0 w 75"/>
                      <a:gd name="T71" fmla="*/ 56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5" h="100">
                        <a:moveTo>
                          <a:pt x="0" y="56"/>
                        </a:moveTo>
                        <a:cubicBezTo>
                          <a:pt x="0" y="57"/>
                          <a:pt x="2" y="69"/>
                          <a:pt x="4" y="69"/>
                        </a:cubicBezTo>
                        <a:cubicBezTo>
                          <a:pt x="5" y="69"/>
                          <a:pt x="6" y="69"/>
                          <a:pt x="7" y="71"/>
                        </a:cubicBezTo>
                        <a:cubicBezTo>
                          <a:pt x="7" y="72"/>
                          <a:pt x="7" y="72"/>
                          <a:pt x="7" y="72"/>
                        </a:cubicBezTo>
                        <a:cubicBezTo>
                          <a:pt x="10" y="79"/>
                          <a:pt x="6" y="90"/>
                          <a:pt x="16" y="90"/>
                        </a:cubicBezTo>
                        <a:cubicBezTo>
                          <a:pt x="18" y="90"/>
                          <a:pt x="19" y="88"/>
                          <a:pt x="21" y="88"/>
                        </a:cubicBezTo>
                        <a:cubicBezTo>
                          <a:pt x="21" y="89"/>
                          <a:pt x="21" y="93"/>
                          <a:pt x="22" y="93"/>
                        </a:cubicBezTo>
                        <a:cubicBezTo>
                          <a:pt x="22" y="93"/>
                          <a:pt x="23" y="94"/>
                          <a:pt x="24" y="94"/>
                        </a:cubicBezTo>
                        <a:cubicBezTo>
                          <a:pt x="27" y="94"/>
                          <a:pt x="28" y="91"/>
                          <a:pt x="30" y="91"/>
                        </a:cubicBezTo>
                        <a:cubicBezTo>
                          <a:pt x="35" y="91"/>
                          <a:pt x="38" y="95"/>
                          <a:pt x="42" y="96"/>
                        </a:cubicBezTo>
                        <a:cubicBezTo>
                          <a:pt x="42" y="98"/>
                          <a:pt x="43" y="100"/>
                          <a:pt x="45" y="100"/>
                        </a:cubicBezTo>
                        <a:cubicBezTo>
                          <a:pt x="49" y="100"/>
                          <a:pt x="49" y="97"/>
                          <a:pt x="53" y="95"/>
                        </a:cubicBezTo>
                        <a:cubicBezTo>
                          <a:pt x="53" y="92"/>
                          <a:pt x="57" y="87"/>
                          <a:pt x="57" y="85"/>
                        </a:cubicBezTo>
                        <a:cubicBezTo>
                          <a:pt x="57" y="83"/>
                          <a:pt x="55" y="82"/>
                          <a:pt x="55" y="80"/>
                        </a:cubicBezTo>
                        <a:cubicBezTo>
                          <a:pt x="55" y="78"/>
                          <a:pt x="58" y="74"/>
                          <a:pt x="61" y="73"/>
                        </a:cubicBezTo>
                        <a:cubicBezTo>
                          <a:pt x="61" y="68"/>
                          <a:pt x="63" y="66"/>
                          <a:pt x="64" y="59"/>
                        </a:cubicBezTo>
                        <a:cubicBezTo>
                          <a:pt x="66" y="56"/>
                          <a:pt x="66" y="56"/>
                          <a:pt x="66" y="56"/>
                        </a:cubicBezTo>
                        <a:cubicBezTo>
                          <a:pt x="67" y="55"/>
                          <a:pt x="68" y="55"/>
                          <a:pt x="68" y="55"/>
                        </a:cubicBezTo>
                        <a:cubicBezTo>
                          <a:pt x="71" y="55"/>
                          <a:pt x="73" y="57"/>
                          <a:pt x="74" y="52"/>
                        </a:cubicBezTo>
                        <a:cubicBezTo>
                          <a:pt x="69" y="52"/>
                          <a:pt x="62" y="36"/>
                          <a:pt x="62" y="32"/>
                        </a:cubicBezTo>
                        <a:cubicBezTo>
                          <a:pt x="62" y="31"/>
                          <a:pt x="63" y="30"/>
                          <a:pt x="64" y="29"/>
                        </a:cubicBezTo>
                        <a:cubicBezTo>
                          <a:pt x="64" y="28"/>
                          <a:pt x="63" y="27"/>
                          <a:pt x="63" y="26"/>
                        </a:cubicBezTo>
                        <a:cubicBezTo>
                          <a:pt x="63" y="26"/>
                          <a:pt x="70" y="23"/>
                          <a:pt x="71" y="22"/>
                        </a:cubicBezTo>
                        <a:cubicBezTo>
                          <a:pt x="70" y="22"/>
                          <a:pt x="70" y="21"/>
                          <a:pt x="70" y="21"/>
                        </a:cubicBezTo>
                        <a:cubicBezTo>
                          <a:pt x="70" y="18"/>
                          <a:pt x="75" y="20"/>
                          <a:pt x="75" y="17"/>
                        </a:cubicBezTo>
                        <a:cubicBezTo>
                          <a:pt x="75" y="10"/>
                          <a:pt x="64" y="14"/>
                          <a:pt x="64" y="8"/>
                        </a:cubicBezTo>
                        <a:cubicBezTo>
                          <a:pt x="64" y="3"/>
                          <a:pt x="65" y="0"/>
                          <a:pt x="60" y="0"/>
                        </a:cubicBezTo>
                        <a:cubicBezTo>
                          <a:pt x="56" y="0"/>
                          <a:pt x="51" y="12"/>
                          <a:pt x="48" y="17"/>
                        </a:cubicBezTo>
                        <a:cubicBezTo>
                          <a:pt x="47" y="19"/>
                          <a:pt x="41" y="18"/>
                          <a:pt x="39" y="21"/>
                        </a:cubicBezTo>
                        <a:cubicBezTo>
                          <a:pt x="38" y="21"/>
                          <a:pt x="38" y="23"/>
                          <a:pt x="37" y="23"/>
                        </a:cubicBezTo>
                        <a:cubicBezTo>
                          <a:pt x="36" y="24"/>
                          <a:pt x="36" y="24"/>
                          <a:pt x="35" y="25"/>
                        </a:cubicBezTo>
                        <a:cubicBezTo>
                          <a:pt x="35" y="25"/>
                          <a:pt x="32" y="28"/>
                          <a:pt x="33" y="29"/>
                        </a:cubicBezTo>
                        <a:cubicBezTo>
                          <a:pt x="31" y="32"/>
                          <a:pt x="31" y="35"/>
                          <a:pt x="27" y="36"/>
                        </a:cubicBezTo>
                        <a:cubicBezTo>
                          <a:pt x="24" y="36"/>
                          <a:pt x="21" y="36"/>
                          <a:pt x="20" y="38"/>
                        </a:cubicBezTo>
                        <a:cubicBezTo>
                          <a:pt x="16" y="43"/>
                          <a:pt x="17" y="53"/>
                          <a:pt x="9" y="53"/>
                        </a:cubicBezTo>
                        <a:cubicBezTo>
                          <a:pt x="5" y="53"/>
                          <a:pt x="0" y="50"/>
                          <a:pt x="0" y="5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9"/>
                  <p:cNvSpPr>
                    <a:spLocks/>
                  </p:cNvSpPr>
                  <p:nvPr/>
                </p:nvSpPr>
                <p:spPr bwMode="auto">
                  <a:xfrm>
                    <a:off x="5149" y="2809"/>
                    <a:ext cx="71" cy="100"/>
                  </a:xfrm>
                  <a:custGeom>
                    <a:avLst/>
                    <a:gdLst>
                      <a:gd name="T0" fmla="*/ 19 w 47"/>
                      <a:gd name="T1" fmla="*/ 11 h 66"/>
                      <a:gd name="T2" fmla="*/ 29 w 47"/>
                      <a:gd name="T3" fmla="*/ 10 h 66"/>
                      <a:gd name="T4" fmla="*/ 38 w 47"/>
                      <a:gd name="T5" fmla="*/ 12 h 66"/>
                      <a:gd name="T6" fmla="*/ 46 w 47"/>
                      <a:gd name="T7" fmla="*/ 2 h 66"/>
                      <a:gd name="T8" fmla="*/ 47 w 47"/>
                      <a:gd name="T9" fmla="*/ 0 h 66"/>
                      <a:gd name="T10" fmla="*/ 46 w 47"/>
                      <a:gd name="T11" fmla="*/ 0 h 66"/>
                      <a:gd name="T12" fmla="*/ 37 w 47"/>
                      <a:gd name="T13" fmla="*/ 7 h 66"/>
                      <a:gd name="T14" fmla="*/ 35 w 47"/>
                      <a:gd name="T15" fmla="*/ 7 h 66"/>
                      <a:gd name="T16" fmla="*/ 17 w 47"/>
                      <a:gd name="T17" fmla="*/ 3 h 66"/>
                      <a:gd name="T18" fmla="*/ 7 w 47"/>
                      <a:gd name="T19" fmla="*/ 21 h 66"/>
                      <a:gd name="T20" fmla="*/ 5 w 47"/>
                      <a:gd name="T21" fmla="*/ 26 h 66"/>
                      <a:gd name="T22" fmla="*/ 0 w 47"/>
                      <a:gd name="T23" fmla="*/ 43 h 66"/>
                      <a:gd name="T24" fmla="*/ 5 w 47"/>
                      <a:gd name="T25" fmla="*/ 47 h 66"/>
                      <a:gd name="T26" fmla="*/ 5 w 47"/>
                      <a:gd name="T27" fmla="*/ 62 h 66"/>
                      <a:gd name="T28" fmla="*/ 9 w 47"/>
                      <a:gd name="T29" fmla="*/ 66 h 66"/>
                      <a:gd name="T30" fmla="*/ 13 w 47"/>
                      <a:gd name="T31" fmla="*/ 54 h 66"/>
                      <a:gd name="T32" fmla="*/ 11 w 47"/>
                      <a:gd name="T33" fmla="*/ 43 h 66"/>
                      <a:gd name="T34" fmla="*/ 15 w 47"/>
                      <a:gd name="T35" fmla="*/ 39 h 66"/>
                      <a:gd name="T36" fmla="*/ 17 w 47"/>
                      <a:gd name="T37" fmla="*/ 39 h 66"/>
                      <a:gd name="T38" fmla="*/ 16 w 47"/>
                      <a:gd name="T39" fmla="*/ 46 h 66"/>
                      <a:gd name="T40" fmla="*/ 20 w 47"/>
                      <a:gd name="T41" fmla="*/ 56 h 66"/>
                      <a:gd name="T42" fmla="*/ 20 w 47"/>
                      <a:gd name="T43" fmla="*/ 59 h 66"/>
                      <a:gd name="T44" fmla="*/ 23 w 47"/>
                      <a:gd name="T45" fmla="*/ 59 h 66"/>
                      <a:gd name="T46" fmla="*/ 29 w 47"/>
                      <a:gd name="T47" fmla="*/ 52 h 66"/>
                      <a:gd name="T48" fmla="*/ 25 w 47"/>
                      <a:gd name="T49" fmla="*/ 46 h 66"/>
                      <a:gd name="T50" fmla="*/ 27 w 47"/>
                      <a:gd name="T51" fmla="*/ 44 h 66"/>
                      <a:gd name="T52" fmla="*/ 20 w 47"/>
                      <a:gd name="T53" fmla="*/ 31 h 66"/>
                      <a:gd name="T54" fmla="*/ 34 w 47"/>
                      <a:gd name="T55" fmla="*/ 22 h 66"/>
                      <a:gd name="T56" fmla="*/ 34 w 47"/>
                      <a:gd name="T57" fmla="*/ 20 h 66"/>
                      <a:gd name="T58" fmla="*/ 18 w 47"/>
                      <a:gd name="T59" fmla="*/ 25 h 66"/>
                      <a:gd name="T60" fmla="*/ 19 w 47"/>
                      <a:gd name="T61" fmla="*/ 24 h 66"/>
                      <a:gd name="T62" fmla="*/ 16 w 47"/>
                      <a:gd name="T63" fmla="*/ 27 h 66"/>
                      <a:gd name="T64" fmla="*/ 10 w 47"/>
                      <a:gd name="T65" fmla="*/ 16 h 66"/>
                      <a:gd name="T66" fmla="*/ 19 w 47"/>
                      <a:gd name="T67" fmla="*/ 11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7" h="66">
                        <a:moveTo>
                          <a:pt x="19" y="11"/>
                        </a:moveTo>
                        <a:cubicBezTo>
                          <a:pt x="23" y="11"/>
                          <a:pt x="25" y="10"/>
                          <a:pt x="29" y="10"/>
                        </a:cubicBezTo>
                        <a:cubicBezTo>
                          <a:pt x="32" y="10"/>
                          <a:pt x="35" y="12"/>
                          <a:pt x="38" y="12"/>
                        </a:cubicBezTo>
                        <a:cubicBezTo>
                          <a:pt x="43" y="12"/>
                          <a:pt x="45" y="7"/>
                          <a:pt x="46" y="2"/>
                        </a:cubicBezTo>
                        <a:cubicBezTo>
                          <a:pt x="47" y="2"/>
                          <a:pt x="47" y="1"/>
                          <a:pt x="47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2" y="2"/>
                          <a:pt x="39" y="5"/>
                          <a:pt x="37" y="7"/>
                        </a:cubicBezTo>
                        <a:cubicBezTo>
                          <a:pt x="35" y="7"/>
                          <a:pt x="35" y="7"/>
                          <a:pt x="35" y="7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0" y="3"/>
                          <a:pt x="7" y="14"/>
                          <a:pt x="7" y="21"/>
                        </a:cubicBezTo>
                        <a:cubicBezTo>
                          <a:pt x="7" y="23"/>
                          <a:pt x="5" y="25"/>
                          <a:pt x="5" y="26"/>
                        </a:cubicBezTo>
                        <a:cubicBezTo>
                          <a:pt x="3" y="33"/>
                          <a:pt x="0" y="36"/>
                          <a:pt x="0" y="43"/>
                        </a:cubicBezTo>
                        <a:cubicBezTo>
                          <a:pt x="0" y="47"/>
                          <a:pt x="3" y="47"/>
                          <a:pt x="5" y="47"/>
                        </a:cubicBezTo>
                        <a:cubicBezTo>
                          <a:pt x="5" y="62"/>
                          <a:pt x="5" y="62"/>
                          <a:pt x="5" y="62"/>
                        </a:cubicBezTo>
                        <a:cubicBezTo>
                          <a:pt x="5" y="64"/>
                          <a:pt x="7" y="66"/>
                          <a:pt x="9" y="66"/>
                        </a:cubicBezTo>
                        <a:cubicBezTo>
                          <a:pt x="12" y="66"/>
                          <a:pt x="13" y="55"/>
                          <a:pt x="13" y="54"/>
                        </a:cubicBezTo>
                        <a:cubicBezTo>
                          <a:pt x="13" y="49"/>
                          <a:pt x="11" y="47"/>
                          <a:pt x="11" y="43"/>
                        </a:cubicBezTo>
                        <a:cubicBezTo>
                          <a:pt x="11" y="41"/>
                          <a:pt x="13" y="39"/>
                          <a:pt x="15" y="39"/>
                        </a:cubicBezTo>
                        <a:cubicBezTo>
                          <a:pt x="16" y="39"/>
                          <a:pt x="16" y="40"/>
                          <a:pt x="17" y="39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6" y="50"/>
                          <a:pt x="20" y="52"/>
                          <a:pt x="20" y="56"/>
                        </a:cubicBezTo>
                        <a:cubicBezTo>
                          <a:pt x="20" y="57"/>
                          <a:pt x="20" y="58"/>
                          <a:pt x="20" y="59"/>
                        </a:cubicBezTo>
                        <a:cubicBezTo>
                          <a:pt x="23" y="59"/>
                          <a:pt x="23" y="59"/>
                          <a:pt x="23" y="59"/>
                        </a:cubicBezTo>
                        <a:cubicBezTo>
                          <a:pt x="23" y="55"/>
                          <a:pt x="29" y="55"/>
                          <a:pt x="29" y="52"/>
                        </a:cubicBezTo>
                        <a:cubicBezTo>
                          <a:pt x="28" y="52"/>
                          <a:pt x="25" y="48"/>
                          <a:pt x="25" y="46"/>
                        </a:cubicBezTo>
                        <a:cubicBezTo>
                          <a:pt x="25" y="46"/>
                          <a:pt x="26" y="45"/>
                          <a:pt x="27" y="44"/>
                        </a:cubicBezTo>
                        <a:cubicBezTo>
                          <a:pt x="25" y="43"/>
                          <a:pt x="20" y="32"/>
                          <a:pt x="20" y="31"/>
                        </a:cubicBezTo>
                        <a:cubicBezTo>
                          <a:pt x="27" y="31"/>
                          <a:pt x="28" y="24"/>
                          <a:pt x="34" y="22"/>
                        </a:cubicBezTo>
                        <a:cubicBezTo>
                          <a:pt x="34" y="20"/>
                          <a:pt x="34" y="20"/>
                          <a:pt x="34" y="20"/>
                        </a:cubicBezTo>
                        <a:cubicBezTo>
                          <a:pt x="32" y="19"/>
                          <a:pt x="18" y="24"/>
                          <a:pt x="18" y="25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18" y="26"/>
                          <a:pt x="17" y="27"/>
                          <a:pt x="16" y="27"/>
                        </a:cubicBezTo>
                        <a:cubicBezTo>
                          <a:pt x="12" y="27"/>
                          <a:pt x="10" y="21"/>
                          <a:pt x="10" y="16"/>
                        </a:cubicBezTo>
                        <a:cubicBezTo>
                          <a:pt x="10" y="10"/>
                          <a:pt x="14" y="11"/>
                          <a:pt x="19" y="1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0"/>
                  <p:cNvSpPr>
                    <a:spLocks/>
                  </p:cNvSpPr>
                  <p:nvPr/>
                </p:nvSpPr>
                <p:spPr bwMode="auto">
                  <a:xfrm>
                    <a:off x="5000" y="2910"/>
                    <a:ext cx="115" cy="41"/>
                  </a:xfrm>
                  <a:custGeom>
                    <a:avLst/>
                    <a:gdLst>
                      <a:gd name="T0" fmla="*/ 68 w 76"/>
                      <a:gd name="T1" fmla="*/ 24 h 27"/>
                      <a:gd name="T2" fmla="*/ 73 w 76"/>
                      <a:gd name="T3" fmla="*/ 26 h 27"/>
                      <a:gd name="T4" fmla="*/ 76 w 76"/>
                      <a:gd name="T5" fmla="*/ 23 h 27"/>
                      <a:gd name="T6" fmla="*/ 72 w 76"/>
                      <a:gd name="T7" fmla="*/ 20 h 27"/>
                      <a:gd name="T8" fmla="*/ 66 w 76"/>
                      <a:gd name="T9" fmla="*/ 19 h 27"/>
                      <a:gd name="T10" fmla="*/ 63 w 76"/>
                      <a:gd name="T11" fmla="*/ 16 h 27"/>
                      <a:gd name="T12" fmla="*/ 52 w 76"/>
                      <a:gd name="T13" fmla="*/ 12 h 27"/>
                      <a:gd name="T14" fmla="*/ 62 w 76"/>
                      <a:gd name="T15" fmla="*/ 10 h 27"/>
                      <a:gd name="T16" fmla="*/ 60 w 76"/>
                      <a:gd name="T17" fmla="*/ 10 h 27"/>
                      <a:gd name="T18" fmla="*/ 52 w 76"/>
                      <a:gd name="T19" fmla="*/ 11 h 27"/>
                      <a:gd name="T20" fmla="*/ 40 w 76"/>
                      <a:gd name="T21" fmla="*/ 6 h 27"/>
                      <a:gd name="T22" fmla="*/ 32 w 76"/>
                      <a:gd name="T23" fmla="*/ 10 h 27"/>
                      <a:gd name="T24" fmla="*/ 13 w 76"/>
                      <a:gd name="T25" fmla="*/ 0 h 27"/>
                      <a:gd name="T26" fmla="*/ 8 w 76"/>
                      <a:gd name="T27" fmla="*/ 2 h 27"/>
                      <a:gd name="T28" fmla="*/ 6 w 76"/>
                      <a:gd name="T29" fmla="*/ 1 h 27"/>
                      <a:gd name="T30" fmla="*/ 0 w 76"/>
                      <a:gd name="T31" fmla="*/ 8 h 27"/>
                      <a:gd name="T32" fmla="*/ 8 w 76"/>
                      <a:gd name="T33" fmla="*/ 14 h 27"/>
                      <a:gd name="T34" fmla="*/ 19 w 76"/>
                      <a:gd name="T35" fmla="*/ 16 h 27"/>
                      <a:gd name="T36" fmla="*/ 33 w 76"/>
                      <a:gd name="T37" fmla="*/ 18 h 27"/>
                      <a:gd name="T38" fmla="*/ 40 w 76"/>
                      <a:gd name="T39" fmla="*/ 22 h 27"/>
                      <a:gd name="T40" fmla="*/ 68 w 76"/>
                      <a:gd name="T41" fmla="*/ 27 h 27"/>
                      <a:gd name="T42" fmla="*/ 68 w 76"/>
                      <a:gd name="T43" fmla="*/ 2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6" h="27">
                        <a:moveTo>
                          <a:pt x="68" y="24"/>
                        </a:moveTo>
                        <a:cubicBezTo>
                          <a:pt x="71" y="24"/>
                          <a:pt x="70" y="26"/>
                          <a:pt x="73" y="26"/>
                        </a:cubicBezTo>
                        <a:cubicBezTo>
                          <a:pt x="74" y="26"/>
                          <a:pt x="75" y="24"/>
                          <a:pt x="76" y="23"/>
                        </a:cubicBezTo>
                        <a:cubicBezTo>
                          <a:pt x="74" y="22"/>
                          <a:pt x="74" y="21"/>
                          <a:pt x="72" y="20"/>
                        </a:cubicBezTo>
                        <a:cubicBezTo>
                          <a:pt x="69" y="19"/>
                          <a:pt x="67" y="21"/>
                          <a:pt x="66" y="19"/>
                        </a:cubicBezTo>
                        <a:cubicBezTo>
                          <a:pt x="65" y="19"/>
                          <a:pt x="65" y="16"/>
                          <a:pt x="63" y="16"/>
                        </a:cubicBezTo>
                        <a:cubicBezTo>
                          <a:pt x="59" y="16"/>
                          <a:pt x="55" y="16"/>
                          <a:pt x="52" y="12"/>
                        </a:cubicBezTo>
                        <a:cubicBezTo>
                          <a:pt x="53" y="13"/>
                          <a:pt x="62" y="12"/>
                          <a:pt x="62" y="10"/>
                        </a:cubicBezTo>
                        <a:cubicBezTo>
                          <a:pt x="60" y="10"/>
                          <a:pt x="60" y="10"/>
                          <a:pt x="60" y="10"/>
                        </a:cubicBezTo>
                        <a:cubicBezTo>
                          <a:pt x="52" y="11"/>
                          <a:pt x="52" y="11"/>
                          <a:pt x="52" y="11"/>
                        </a:cubicBezTo>
                        <a:cubicBezTo>
                          <a:pt x="47" y="11"/>
                          <a:pt x="46" y="6"/>
                          <a:pt x="40" y="6"/>
                        </a:cubicBezTo>
                        <a:cubicBezTo>
                          <a:pt x="37" y="6"/>
                          <a:pt x="36" y="10"/>
                          <a:pt x="32" y="10"/>
                        </a:cubicBezTo>
                        <a:cubicBezTo>
                          <a:pt x="24" y="10"/>
                          <a:pt x="20" y="0"/>
                          <a:pt x="13" y="0"/>
                        </a:cubicBezTo>
                        <a:cubicBezTo>
                          <a:pt x="11" y="0"/>
                          <a:pt x="10" y="2"/>
                          <a:pt x="8" y="2"/>
                        </a:cubicBezTo>
                        <a:cubicBezTo>
                          <a:pt x="8" y="2"/>
                          <a:pt x="7" y="1"/>
                          <a:pt x="6" y="1"/>
                        </a:cubicBezTo>
                        <a:cubicBezTo>
                          <a:pt x="5" y="1"/>
                          <a:pt x="0" y="7"/>
                          <a:pt x="0" y="8"/>
                        </a:cubicBezTo>
                        <a:cubicBezTo>
                          <a:pt x="4" y="8"/>
                          <a:pt x="6" y="11"/>
                          <a:pt x="8" y="14"/>
                        </a:cubicBezTo>
                        <a:cubicBezTo>
                          <a:pt x="11" y="18"/>
                          <a:pt x="15" y="14"/>
                          <a:pt x="19" y="16"/>
                        </a:cubicBezTo>
                        <a:cubicBezTo>
                          <a:pt x="24" y="18"/>
                          <a:pt x="28" y="18"/>
                          <a:pt x="33" y="18"/>
                        </a:cubicBezTo>
                        <a:cubicBezTo>
                          <a:pt x="36" y="18"/>
                          <a:pt x="37" y="22"/>
                          <a:pt x="40" y="22"/>
                        </a:cubicBezTo>
                        <a:cubicBezTo>
                          <a:pt x="50" y="22"/>
                          <a:pt x="59" y="23"/>
                          <a:pt x="68" y="27"/>
                        </a:cubicBezTo>
                        <a:cubicBezTo>
                          <a:pt x="67" y="26"/>
                          <a:pt x="67" y="24"/>
                          <a:pt x="68" y="2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1"/>
                  <p:cNvSpPr>
                    <a:spLocks/>
                  </p:cNvSpPr>
                  <p:nvPr/>
                </p:nvSpPr>
                <p:spPr bwMode="auto">
                  <a:xfrm>
                    <a:off x="5161" y="2944"/>
                    <a:ext cx="35" cy="9"/>
                  </a:xfrm>
                  <a:custGeom>
                    <a:avLst/>
                    <a:gdLst>
                      <a:gd name="T0" fmla="*/ 16 w 23"/>
                      <a:gd name="T1" fmla="*/ 6 h 6"/>
                      <a:gd name="T2" fmla="*/ 23 w 23"/>
                      <a:gd name="T3" fmla="*/ 0 h 6"/>
                      <a:gd name="T4" fmla="*/ 16 w 23"/>
                      <a:gd name="T5" fmla="*/ 3 h 6"/>
                      <a:gd name="T6" fmla="*/ 5 w 23"/>
                      <a:gd name="T7" fmla="*/ 1 h 6"/>
                      <a:gd name="T8" fmla="*/ 0 w 23"/>
                      <a:gd name="T9" fmla="*/ 3 h 6"/>
                      <a:gd name="T10" fmla="*/ 6 w 23"/>
                      <a:gd name="T11" fmla="*/ 6 h 6"/>
                      <a:gd name="T12" fmla="*/ 16 w 23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6">
                        <a:moveTo>
                          <a:pt x="16" y="6"/>
                        </a:moveTo>
                        <a:cubicBezTo>
                          <a:pt x="19" y="5"/>
                          <a:pt x="21" y="4"/>
                          <a:pt x="23" y="0"/>
                        </a:cubicBezTo>
                        <a:cubicBezTo>
                          <a:pt x="21" y="1"/>
                          <a:pt x="20" y="3"/>
                          <a:pt x="16" y="3"/>
                        </a:cubicBezTo>
                        <a:cubicBezTo>
                          <a:pt x="12" y="3"/>
                          <a:pt x="10" y="1"/>
                          <a:pt x="5" y="1"/>
                        </a:cubicBezTo>
                        <a:cubicBezTo>
                          <a:pt x="3" y="1"/>
                          <a:pt x="0" y="0"/>
                          <a:pt x="0" y="3"/>
                        </a:cubicBezTo>
                        <a:cubicBezTo>
                          <a:pt x="0" y="6"/>
                          <a:pt x="4" y="6"/>
                          <a:pt x="6" y="6"/>
                        </a:cubicBezTo>
                        <a:lnTo>
                          <a:pt x="16" y="6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2"/>
                  <p:cNvSpPr>
                    <a:spLocks/>
                  </p:cNvSpPr>
                  <p:nvPr/>
                </p:nvSpPr>
                <p:spPr bwMode="auto">
                  <a:xfrm>
                    <a:off x="5128" y="2945"/>
                    <a:ext cx="24" cy="11"/>
                  </a:xfrm>
                  <a:custGeom>
                    <a:avLst/>
                    <a:gdLst>
                      <a:gd name="T0" fmla="*/ 9 w 16"/>
                      <a:gd name="T1" fmla="*/ 0 h 7"/>
                      <a:gd name="T2" fmla="*/ 9 w 16"/>
                      <a:gd name="T3" fmla="*/ 2 h 7"/>
                      <a:gd name="T4" fmla="*/ 4 w 16"/>
                      <a:gd name="T5" fmla="*/ 1 h 7"/>
                      <a:gd name="T6" fmla="*/ 0 w 16"/>
                      <a:gd name="T7" fmla="*/ 4 h 7"/>
                      <a:gd name="T8" fmla="*/ 5 w 16"/>
                      <a:gd name="T9" fmla="*/ 7 h 7"/>
                      <a:gd name="T10" fmla="*/ 11 w 16"/>
                      <a:gd name="T11" fmla="*/ 3 h 7"/>
                      <a:gd name="T12" fmla="*/ 13 w 16"/>
                      <a:gd name="T13" fmla="*/ 5 h 7"/>
                      <a:gd name="T14" fmla="*/ 16 w 16"/>
                      <a:gd name="T15" fmla="*/ 5 h 7"/>
                      <a:gd name="T16" fmla="*/ 16 w 16"/>
                      <a:gd name="T17" fmla="*/ 0 h 7"/>
                      <a:gd name="T18" fmla="*/ 9 w 16"/>
                      <a:gd name="T1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7">
                        <a:moveTo>
                          <a:pt x="9" y="0"/>
                        </a:moveTo>
                        <a:cubicBezTo>
                          <a:pt x="9" y="1"/>
                          <a:pt x="9" y="2"/>
                          <a:pt x="9" y="2"/>
                        </a:cubicBezTo>
                        <a:cubicBezTo>
                          <a:pt x="8" y="2"/>
                          <a:pt x="6" y="1"/>
                          <a:pt x="4" y="1"/>
                        </a:cubicBezTo>
                        <a:cubicBezTo>
                          <a:pt x="2" y="1"/>
                          <a:pt x="0" y="1"/>
                          <a:pt x="0" y="4"/>
                        </a:cubicBezTo>
                        <a:cubicBezTo>
                          <a:pt x="0" y="6"/>
                          <a:pt x="3" y="7"/>
                          <a:pt x="5" y="7"/>
                        </a:cubicBezTo>
                        <a:cubicBezTo>
                          <a:pt x="8" y="7"/>
                          <a:pt x="9" y="5"/>
                          <a:pt x="11" y="3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5" y="4"/>
                          <a:pt x="16" y="2"/>
                          <a:pt x="16" y="0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3"/>
                  <p:cNvSpPr>
                    <a:spLocks/>
                  </p:cNvSpPr>
                  <p:nvPr/>
                </p:nvSpPr>
                <p:spPr bwMode="auto">
                  <a:xfrm>
                    <a:off x="5154" y="2957"/>
                    <a:ext cx="17" cy="16"/>
                  </a:xfrm>
                  <a:custGeom>
                    <a:avLst/>
                    <a:gdLst>
                      <a:gd name="T0" fmla="*/ 7 w 11"/>
                      <a:gd name="T1" fmla="*/ 1 h 10"/>
                      <a:gd name="T2" fmla="*/ 5 w 11"/>
                      <a:gd name="T3" fmla="*/ 1 h 10"/>
                      <a:gd name="T4" fmla="*/ 0 w 11"/>
                      <a:gd name="T5" fmla="*/ 3 h 10"/>
                      <a:gd name="T6" fmla="*/ 6 w 11"/>
                      <a:gd name="T7" fmla="*/ 6 h 10"/>
                      <a:gd name="T8" fmla="*/ 8 w 11"/>
                      <a:gd name="T9" fmla="*/ 10 h 10"/>
                      <a:gd name="T10" fmla="*/ 9 w 11"/>
                      <a:gd name="T11" fmla="*/ 10 h 10"/>
                      <a:gd name="T12" fmla="*/ 11 w 11"/>
                      <a:gd name="T13" fmla="*/ 8 h 10"/>
                      <a:gd name="T14" fmla="*/ 7 w 11"/>
                      <a:gd name="T15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10">
                        <a:moveTo>
                          <a:pt x="7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1"/>
                          <a:pt x="0" y="0"/>
                          <a:pt x="0" y="3"/>
                        </a:cubicBezTo>
                        <a:cubicBezTo>
                          <a:pt x="0" y="6"/>
                          <a:pt x="4" y="6"/>
                          <a:pt x="6" y="6"/>
                        </a:cubicBezTo>
                        <a:cubicBezTo>
                          <a:pt x="6" y="7"/>
                          <a:pt x="7" y="10"/>
                          <a:pt x="8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10" y="10"/>
                          <a:pt x="11" y="9"/>
                          <a:pt x="11" y="8"/>
                        </a:cubicBezTo>
                        <a:cubicBezTo>
                          <a:pt x="11" y="4"/>
                          <a:pt x="7" y="5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4"/>
                  <p:cNvSpPr>
                    <a:spLocks/>
                  </p:cNvSpPr>
                  <p:nvPr/>
                </p:nvSpPr>
                <p:spPr bwMode="auto">
                  <a:xfrm>
                    <a:off x="5119" y="2945"/>
                    <a:ext cx="6" cy="8"/>
                  </a:xfrm>
                  <a:custGeom>
                    <a:avLst/>
                    <a:gdLst>
                      <a:gd name="T0" fmla="*/ 2 w 4"/>
                      <a:gd name="T1" fmla="*/ 0 h 5"/>
                      <a:gd name="T2" fmla="*/ 0 w 4"/>
                      <a:gd name="T3" fmla="*/ 0 h 5"/>
                      <a:gd name="T4" fmla="*/ 0 w 4"/>
                      <a:gd name="T5" fmla="*/ 3 h 5"/>
                      <a:gd name="T6" fmla="*/ 2 w 4"/>
                      <a:gd name="T7" fmla="*/ 5 h 5"/>
                      <a:gd name="T8" fmla="*/ 4 w 4"/>
                      <a:gd name="T9" fmla="*/ 2 h 5"/>
                      <a:gd name="T10" fmla="*/ 2 w 4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5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ubicBezTo>
                          <a:pt x="3" y="5"/>
                          <a:pt x="4" y="4"/>
                          <a:pt x="4" y="2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5"/>
                  <p:cNvSpPr>
                    <a:spLocks/>
                  </p:cNvSpPr>
                  <p:nvPr/>
                </p:nvSpPr>
                <p:spPr bwMode="auto">
                  <a:xfrm>
                    <a:off x="5202" y="2945"/>
                    <a:ext cx="41" cy="29"/>
                  </a:xfrm>
                  <a:custGeom>
                    <a:avLst/>
                    <a:gdLst>
                      <a:gd name="T0" fmla="*/ 12 w 27"/>
                      <a:gd name="T1" fmla="*/ 9 h 19"/>
                      <a:gd name="T2" fmla="*/ 27 w 27"/>
                      <a:gd name="T3" fmla="*/ 2 h 19"/>
                      <a:gd name="T4" fmla="*/ 11 w 27"/>
                      <a:gd name="T5" fmla="*/ 5 h 19"/>
                      <a:gd name="T6" fmla="*/ 9 w 27"/>
                      <a:gd name="T7" fmla="*/ 8 h 19"/>
                      <a:gd name="T8" fmla="*/ 0 w 27"/>
                      <a:gd name="T9" fmla="*/ 16 h 19"/>
                      <a:gd name="T10" fmla="*/ 2 w 27"/>
                      <a:gd name="T11" fmla="*/ 19 h 19"/>
                      <a:gd name="T12" fmla="*/ 11 w 27"/>
                      <a:gd name="T13" fmla="*/ 13 h 19"/>
                      <a:gd name="T14" fmla="*/ 12 w 27"/>
                      <a:gd name="T15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" h="19">
                        <a:moveTo>
                          <a:pt x="12" y="9"/>
                        </a:moveTo>
                        <a:cubicBezTo>
                          <a:pt x="16" y="9"/>
                          <a:pt x="25" y="7"/>
                          <a:pt x="27" y="2"/>
                        </a:cubicBezTo>
                        <a:cubicBezTo>
                          <a:pt x="25" y="0"/>
                          <a:pt x="13" y="2"/>
                          <a:pt x="11" y="5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ubicBezTo>
                          <a:pt x="5" y="9"/>
                          <a:pt x="0" y="9"/>
                          <a:pt x="0" y="16"/>
                        </a:cubicBezTo>
                        <a:cubicBezTo>
                          <a:pt x="0" y="17"/>
                          <a:pt x="1" y="19"/>
                          <a:pt x="2" y="19"/>
                        </a:cubicBezTo>
                        <a:cubicBezTo>
                          <a:pt x="5" y="19"/>
                          <a:pt x="10" y="15"/>
                          <a:pt x="11" y="13"/>
                        </a:cubicBezTo>
                        <a:cubicBezTo>
                          <a:pt x="12" y="13"/>
                          <a:pt x="10" y="9"/>
                          <a:pt x="12" y="9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6"/>
                  <p:cNvSpPr>
                    <a:spLocks/>
                  </p:cNvSpPr>
                  <p:nvPr/>
                </p:nvSpPr>
                <p:spPr bwMode="auto">
                  <a:xfrm>
                    <a:off x="5322" y="2907"/>
                    <a:ext cx="7" cy="20"/>
                  </a:xfrm>
                  <a:custGeom>
                    <a:avLst/>
                    <a:gdLst>
                      <a:gd name="T0" fmla="*/ 5 w 5"/>
                      <a:gd name="T1" fmla="*/ 3 h 13"/>
                      <a:gd name="T2" fmla="*/ 4 w 5"/>
                      <a:gd name="T3" fmla="*/ 0 h 13"/>
                      <a:gd name="T4" fmla="*/ 2 w 5"/>
                      <a:gd name="T5" fmla="*/ 5 h 13"/>
                      <a:gd name="T6" fmla="*/ 0 w 5"/>
                      <a:gd name="T7" fmla="*/ 10 h 13"/>
                      <a:gd name="T8" fmla="*/ 1 w 5"/>
                      <a:gd name="T9" fmla="*/ 13 h 13"/>
                      <a:gd name="T10" fmla="*/ 3 w 5"/>
                      <a:gd name="T11" fmla="*/ 6 h 13"/>
                      <a:gd name="T12" fmla="*/ 5 w 5"/>
                      <a:gd name="T13" fmla="*/ 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13">
                        <a:moveTo>
                          <a:pt x="5" y="3"/>
                        </a:moveTo>
                        <a:cubicBezTo>
                          <a:pt x="5" y="1"/>
                          <a:pt x="5" y="2"/>
                          <a:pt x="4" y="0"/>
                        </a:cubicBezTo>
                        <a:cubicBezTo>
                          <a:pt x="2" y="0"/>
                          <a:pt x="2" y="3"/>
                          <a:pt x="2" y="5"/>
                        </a:cubicBezTo>
                        <a:cubicBezTo>
                          <a:pt x="2" y="7"/>
                          <a:pt x="0" y="7"/>
                          <a:pt x="0" y="10"/>
                        </a:cubicBezTo>
                        <a:cubicBezTo>
                          <a:pt x="0" y="11"/>
                          <a:pt x="1" y="13"/>
                          <a:pt x="1" y="13"/>
                        </a:cubicBezTo>
                        <a:cubicBezTo>
                          <a:pt x="3" y="13"/>
                          <a:pt x="3" y="9"/>
                          <a:pt x="3" y="6"/>
                        </a:cubicBezTo>
                        <a:cubicBezTo>
                          <a:pt x="4" y="6"/>
                          <a:pt x="5" y="5"/>
                          <a:pt x="5" y="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17"/>
                  <p:cNvSpPr>
                    <a:spLocks/>
                  </p:cNvSpPr>
                  <p:nvPr/>
                </p:nvSpPr>
                <p:spPr bwMode="auto">
                  <a:xfrm>
                    <a:off x="5231" y="2869"/>
                    <a:ext cx="12" cy="16"/>
                  </a:xfrm>
                  <a:custGeom>
                    <a:avLst/>
                    <a:gdLst>
                      <a:gd name="T0" fmla="*/ 0 w 8"/>
                      <a:gd name="T1" fmla="*/ 4 h 10"/>
                      <a:gd name="T2" fmla="*/ 5 w 8"/>
                      <a:gd name="T3" fmla="*/ 10 h 10"/>
                      <a:gd name="T4" fmla="*/ 8 w 8"/>
                      <a:gd name="T5" fmla="*/ 6 h 10"/>
                      <a:gd name="T6" fmla="*/ 0 w 8"/>
                      <a:gd name="T7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0">
                        <a:moveTo>
                          <a:pt x="0" y="4"/>
                        </a:moveTo>
                        <a:cubicBezTo>
                          <a:pt x="0" y="7"/>
                          <a:pt x="3" y="10"/>
                          <a:pt x="5" y="10"/>
                        </a:cubicBezTo>
                        <a:cubicBezTo>
                          <a:pt x="6" y="10"/>
                          <a:pt x="8" y="7"/>
                          <a:pt x="8" y="6"/>
                        </a:cubicBezTo>
                        <a:cubicBezTo>
                          <a:pt x="8" y="3"/>
                          <a:pt x="0" y="0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18"/>
                  <p:cNvSpPr>
                    <a:spLocks/>
                  </p:cNvSpPr>
                  <p:nvPr/>
                </p:nvSpPr>
                <p:spPr bwMode="auto">
                  <a:xfrm>
                    <a:off x="5252" y="2871"/>
                    <a:ext cx="32" cy="12"/>
                  </a:xfrm>
                  <a:custGeom>
                    <a:avLst/>
                    <a:gdLst>
                      <a:gd name="T0" fmla="*/ 0 w 21"/>
                      <a:gd name="T1" fmla="*/ 3 h 8"/>
                      <a:gd name="T2" fmla="*/ 5 w 21"/>
                      <a:gd name="T3" fmla="*/ 4 h 8"/>
                      <a:gd name="T4" fmla="*/ 11 w 21"/>
                      <a:gd name="T5" fmla="*/ 4 h 8"/>
                      <a:gd name="T6" fmla="*/ 20 w 21"/>
                      <a:gd name="T7" fmla="*/ 8 h 8"/>
                      <a:gd name="T8" fmla="*/ 21 w 21"/>
                      <a:gd name="T9" fmla="*/ 7 h 8"/>
                      <a:gd name="T10" fmla="*/ 18 w 21"/>
                      <a:gd name="T11" fmla="*/ 1 h 8"/>
                      <a:gd name="T12" fmla="*/ 17 w 21"/>
                      <a:gd name="T13" fmla="*/ 2 h 8"/>
                      <a:gd name="T14" fmla="*/ 14 w 21"/>
                      <a:gd name="T15" fmla="*/ 0 h 8"/>
                      <a:gd name="T16" fmla="*/ 2 w 21"/>
                      <a:gd name="T17" fmla="*/ 0 h 8"/>
                      <a:gd name="T18" fmla="*/ 0 w 21"/>
                      <a:gd name="T19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" h="8">
                        <a:moveTo>
                          <a:pt x="0" y="3"/>
                        </a:moveTo>
                        <a:cubicBezTo>
                          <a:pt x="0" y="3"/>
                          <a:pt x="4" y="4"/>
                          <a:pt x="5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4" y="4"/>
                          <a:pt x="16" y="8"/>
                          <a:pt x="20" y="8"/>
                        </a:cubicBezTo>
                        <a:cubicBezTo>
                          <a:pt x="20" y="8"/>
                          <a:pt x="21" y="8"/>
                          <a:pt x="21" y="7"/>
                        </a:cubicBezTo>
                        <a:cubicBezTo>
                          <a:pt x="21" y="4"/>
                          <a:pt x="19" y="4"/>
                          <a:pt x="18" y="1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6" y="2"/>
                          <a:pt x="14" y="2"/>
                          <a:pt x="14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9"/>
                  <p:cNvSpPr>
                    <a:spLocks/>
                  </p:cNvSpPr>
                  <p:nvPr/>
                </p:nvSpPr>
                <p:spPr bwMode="auto">
                  <a:xfrm>
                    <a:off x="5248" y="2800"/>
                    <a:ext cx="13" cy="38"/>
                  </a:xfrm>
                  <a:custGeom>
                    <a:avLst/>
                    <a:gdLst>
                      <a:gd name="T0" fmla="*/ 2 w 9"/>
                      <a:gd name="T1" fmla="*/ 0 h 25"/>
                      <a:gd name="T2" fmla="*/ 0 w 9"/>
                      <a:gd name="T3" fmla="*/ 6 h 25"/>
                      <a:gd name="T4" fmla="*/ 2 w 9"/>
                      <a:gd name="T5" fmla="*/ 15 h 25"/>
                      <a:gd name="T6" fmla="*/ 2 w 9"/>
                      <a:gd name="T7" fmla="*/ 19 h 25"/>
                      <a:gd name="T8" fmla="*/ 5 w 9"/>
                      <a:gd name="T9" fmla="*/ 25 h 25"/>
                      <a:gd name="T10" fmla="*/ 2 w 9"/>
                      <a:gd name="T11" fmla="*/ 20 h 25"/>
                      <a:gd name="T12" fmla="*/ 2 w 9"/>
                      <a:gd name="T13" fmla="*/ 18 h 25"/>
                      <a:gd name="T14" fmla="*/ 8 w 9"/>
                      <a:gd name="T15" fmla="*/ 17 h 25"/>
                      <a:gd name="T16" fmla="*/ 6 w 9"/>
                      <a:gd name="T17" fmla="*/ 12 h 25"/>
                      <a:gd name="T18" fmla="*/ 9 w 9"/>
                      <a:gd name="T19" fmla="*/ 8 h 25"/>
                      <a:gd name="T20" fmla="*/ 2 w 9"/>
                      <a:gd name="T21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25">
                        <a:moveTo>
                          <a:pt x="2" y="0"/>
                        </a:moveTo>
                        <a:cubicBezTo>
                          <a:pt x="0" y="1"/>
                          <a:pt x="0" y="4"/>
                          <a:pt x="0" y="6"/>
                        </a:cubicBezTo>
                        <a:cubicBezTo>
                          <a:pt x="0" y="11"/>
                          <a:pt x="2" y="12"/>
                          <a:pt x="2" y="15"/>
                        </a:cubicBez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2" y="21"/>
                          <a:pt x="2" y="25"/>
                          <a:pt x="5" y="25"/>
                        </a:cubicBezTo>
                        <a:cubicBezTo>
                          <a:pt x="4" y="23"/>
                          <a:pt x="3" y="22"/>
                          <a:pt x="2" y="20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4" y="18"/>
                          <a:pt x="7" y="17"/>
                          <a:pt x="8" y="17"/>
                        </a:cubicBezTo>
                        <a:cubicBezTo>
                          <a:pt x="8" y="15"/>
                          <a:pt x="6" y="14"/>
                          <a:pt x="6" y="12"/>
                        </a:cubicBezTo>
                        <a:cubicBezTo>
                          <a:pt x="6" y="11"/>
                          <a:pt x="9" y="10"/>
                          <a:pt x="9" y="8"/>
                        </a:cubicBezTo>
                        <a:cubicBezTo>
                          <a:pt x="4" y="7"/>
                          <a:pt x="2" y="5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20"/>
                  <p:cNvSpPr>
                    <a:spLocks/>
                  </p:cNvSpPr>
                  <p:nvPr/>
                </p:nvSpPr>
                <p:spPr bwMode="auto">
                  <a:xfrm>
                    <a:off x="5486" y="2888"/>
                    <a:ext cx="44" cy="30"/>
                  </a:xfrm>
                  <a:custGeom>
                    <a:avLst/>
                    <a:gdLst>
                      <a:gd name="T0" fmla="*/ 0 w 29"/>
                      <a:gd name="T1" fmla="*/ 13 h 20"/>
                      <a:gd name="T2" fmla="*/ 7 w 29"/>
                      <a:gd name="T3" fmla="*/ 18 h 20"/>
                      <a:gd name="T4" fmla="*/ 7 w 29"/>
                      <a:gd name="T5" fmla="*/ 18 h 20"/>
                      <a:gd name="T6" fmla="*/ 7 w 29"/>
                      <a:gd name="T7" fmla="*/ 19 h 20"/>
                      <a:gd name="T8" fmla="*/ 7 w 29"/>
                      <a:gd name="T9" fmla="*/ 18 h 20"/>
                      <a:gd name="T10" fmla="*/ 11 w 29"/>
                      <a:gd name="T11" fmla="*/ 20 h 20"/>
                      <a:gd name="T12" fmla="*/ 23 w 29"/>
                      <a:gd name="T13" fmla="*/ 16 h 20"/>
                      <a:gd name="T14" fmla="*/ 29 w 29"/>
                      <a:gd name="T15" fmla="*/ 5 h 20"/>
                      <a:gd name="T16" fmla="*/ 27 w 29"/>
                      <a:gd name="T17" fmla="*/ 0 h 20"/>
                      <a:gd name="T18" fmla="*/ 21 w 29"/>
                      <a:gd name="T19" fmla="*/ 9 h 20"/>
                      <a:gd name="T20" fmla="*/ 11 w 29"/>
                      <a:gd name="T21" fmla="*/ 12 h 20"/>
                      <a:gd name="T22" fmla="*/ 8 w 29"/>
                      <a:gd name="T23" fmla="*/ 13 h 20"/>
                      <a:gd name="T24" fmla="*/ 0 w 29"/>
                      <a:gd name="T25" fmla="*/ 1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9" h="20">
                        <a:moveTo>
                          <a:pt x="0" y="13"/>
                        </a:moveTo>
                        <a:cubicBezTo>
                          <a:pt x="1" y="16"/>
                          <a:pt x="4" y="16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9"/>
                          <a:pt x="7" y="19"/>
                          <a:pt x="7" y="19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8" y="19"/>
                          <a:pt x="10" y="20"/>
                          <a:pt x="11" y="20"/>
                        </a:cubicBezTo>
                        <a:cubicBezTo>
                          <a:pt x="16" y="20"/>
                          <a:pt x="19" y="17"/>
                          <a:pt x="23" y="16"/>
                        </a:cubicBezTo>
                        <a:cubicBezTo>
                          <a:pt x="23" y="10"/>
                          <a:pt x="29" y="11"/>
                          <a:pt x="29" y="5"/>
                        </a:cubicBezTo>
                        <a:cubicBezTo>
                          <a:pt x="29" y="3"/>
                          <a:pt x="28" y="0"/>
                          <a:pt x="27" y="0"/>
                        </a:cubicBezTo>
                        <a:cubicBezTo>
                          <a:pt x="23" y="0"/>
                          <a:pt x="24" y="7"/>
                          <a:pt x="21" y="9"/>
                        </a:cubicBezTo>
                        <a:cubicBezTo>
                          <a:pt x="18" y="10"/>
                          <a:pt x="15" y="10"/>
                          <a:pt x="11" y="12"/>
                        </a:cubicBezTo>
                        <a:cubicBezTo>
                          <a:pt x="11" y="12"/>
                          <a:pt x="8" y="13"/>
                          <a:pt x="8" y="13"/>
                        </a:cubicBez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21"/>
                  <p:cNvSpPr>
                    <a:spLocks/>
                  </p:cNvSpPr>
                  <p:nvPr/>
                </p:nvSpPr>
                <p:spPr bwMode="auto">
                  <a:xfrm>
                    <a:off x="5284" y="2834"/>
                    <a:ext cx="230" cy="143"/>
                  </a:xfrm>
                  <a:custGeom>
                    <a:avLst/>
                    <a:gdLst>
                      <a:gd name="T0" fmla="*/ 121 w 152"/>
                      <a:gd name="T1" fmla="*/ 50 h 94"/>
                      <a:gd name="T2" fmla="*/ 106 w 152"/>
                      <a:gd name="T3" fmla="*/ 35 h 94"/>
                      <a:gd name="T4" fmla="*/ 103 w 152"/>
                      <a:gd name="T5" fmla="*/ 32 h 94"/>
                      <a:gd name="T6" fmla="*/ 95 w 152"/>
                      <a:gd name="T7" fmla="*/ 27 h 94"/>
                      <a:gd name="T8" fmla="*/ 77 w 152"/>
                      <a:gd name="T9" fmla="*/ 21 h 94"/>
                      <a:gd name="T10" fmla="*/ 77 w 152"/>
                      <a:gd name="T11" fmla="*/ 21 h 94"/>
                      <a:gd name="T12" fmla="*/ 77 w 152"/>
                      <a:gd name="T13" fmla="*/ 20 h 94"/>
                      <a:gd name="T14" fmla="*/ 76 w 152"/>
                      <a:gd name="T15" fmla="*/ 20 h 94"/>
                      <a:gd name="T16" fmla="*/ 76 w 152"/>
                      <a:gd name="T17" fmla="*/ 20 h 94"/>
                      <a:gd name="T18" fmla="*/ 72 w 152"/>
                      <a:gd name="T19" fmla="*/ 18 h 94"/>
                      <a:gd name="T20" fmla="*/ 65 w 152"/>
                      <a:gd name="T21" fmla="*/ 18 h 94"/>
                      <a:gd name="T22" fmla="*/ 58 w 152"/>
                      <a:gd name="T23" fmla="*/ 12 h 94"/>
                      <a:gd name="T24" fmla="*/ 55 w 152"/>
                      <a:gd name="T25" fmla="*/ 10 h 94"/>
                      <a:gd name="T26" fmla="*/ 46 w 152"/>
                      <a:gd name="T27" fmla="*/ 17 h 94"/>
                      <a:gd name="T28" fmla="*/ 40 w 152"/>
                      <a:gd name="T29" fmla="*/ 21 h 94"/>
                      <a:gd name="T30" fmla="*/ 35 w 152"/>
                      <a:gd name="T31" fmla="*/ 27 h 94"/>
                      <a:gd name="T32" fmla="*/ 30 w 152"/>
                      <a:gd name="T33" fmla="*/ 21 h 94"/>
                      <a:gd name="T34" fmla="*/ 26 w 152"/>
                      <a:gd name="T35" fmla="*/ 18 h 94"/>
                      <a:gd name="T36" fmla="*/ 26 w 152"/>
                      <a:gd name="T37" fmla="*/ 6 h 94"/>
                      <a:gd name="T38" fmla="*/ 14 w 152"/>
                      <a:gd name="T39" fmla="*/ 0 h 94"/>
                      <a:gd name="T40" fmla="*/ 4 w 152"/>
                      <a:gd name="T41" fmla="*/ 5 h 94"/>
                      <a:gd name="T42" fmla="*/ 0 w 152"/>
                      <a:gd name="T43" fmla="*/ 8 h 94"/>
                      <a:gd name="T44" fmla="*/ 8 w 152"/>
                      <a:gd name="T45" fmla="*/ 15 h 94"/>
                      <a:gd name="T46" fmla="*/ 10 w 152"/>
                      <a:gd name="T47" fmla="*/ 18 h 94"/>
                      <a:gd name="T48" fmla="*/ 14 w 152"/>
                      <a:gd name="T49" fmla="*/ 19 h 94"/>
                      <a:gd name="T50" fmla="*/ 21 w 152"/>
                      <a:gd name="T51" fmla="*/ 18 h 94"/>
                      <a:gd name="T52" fmla="*/ 23 w 152"/>
                      <a:gd name="T53" fmla="*/ 18 h 94"/>
                      <a:gd name="T54" fmla="*/ 10 w 152"/>
                      <a:gd name="T55" fmla="*/ 23 h 94"/>
                      <a:gd name="T56" fmla="*/ 14 w 152"/>
                      <a:gd name="T57" fmla="*/ 27 h 94"/>
                      <a:gd name="T58" fmla="*/ 16 w 152"/>
                      <a:gd name="T59" fmla="*/ 34 h 94"/>
                      <a:gd name="T60" fmla="*/ 18 w 152"/>
                      <a:gd name="T61" fmla="*/ 35 h 94"/>
                      <a:gd name="T62" fmla="*/ 22 w 152"/>
                      <a:gd name="T63" fmla="*/ 29 h 94"/>
                      <a:gd name="T64" fmla="*/ 22 w 152"/>
                      <a:gd name="T65" fmla="*/ 32 h 94"/>
                      <a:gd name="T66" fmla="*/ 32 w 152"/>
                      <a:gd name="T67" fmla="*/ 38 h 94"/>
                      <a:gd name="T68" fmla="*/ 46 w 152"/>
                      <a:gd name="T69" fmla="*/ 42 h 94"/>
                      <a:gd name="T70" fmla="*/ 57 w 152"/>
                      <a:gd name="T71" fmla="*/ 50 h 94"/>
                      <a:gd name="T72" fmla="*/ 60 w 152"/>
                      <a:gd name="T73" fmla="*/ 64 h 94"/>
                      <a:gd name="T74" fmla="*/ 54 w 152"/>
                      <a:gd name="T75" fmla="*/ 70 h 94"/>
                      <a:gd name="T76" fmla="*/ 58 w 152"/>
                      <a:gd name="T77" fmla="*/ 73 h 94"/>
                      <a:gd name="T78" fmla="*/ 64 w 152"/>
                      <a:gd name="T79" fmla="*/ 73 h 94"/>
                      <a:gd name="T80" fmla="*/ 68 w 152"/>
                      <a:gd name="T81" fmla="*/ 71 h 94"/>
                      <a:gd name="T82" fmla="*/ 83 w 152"/>
                      <a:gd name="T83" fmla="*/ 81 h 94"/>
                      <a:gd name="T84" fmla="*/ 93 w 152"/>
                      <a:gd name="T85" fmla="*/ 81 h 94"/>
                      <a:gd name="T86" fmla="*/ 94 w 152"/>
                      <a:gd name="T87" fmla="*/ 73 h 94"/>
                      <a:gd name="T88" fmla="*/ 104 w 152"/>
                      <a:gd name="T89" fmla="*/ 65 h 94"/>
                      <a:gd name="T90" fmla="*/ 123 w 152"/>
                      <a:gd name="T91" fmla="*/ 80 h 94"/>
                      <a:gd name="T92" fmla="*/ 125 w 152"/>
                      <a:gd name="T93" fmla="*/ 83 h 94"/>
                      <a:gd name="T94" fmla="*/ 135 w 152"/>
                      <a:gd name="T95" fmla="*/ 91 h 94"/>
                      <a:gd name="T96" fmla="*/ 142 w 152"/>
                      <a:gd name="T97" fmla="*/ 91 h 94"/>
                      <a:gd name="T98" fmla="*/ 147 w 152"/>
                      <a:gd name="T99" fmla="*/ 94 h 94"/>
                      <a:gd name="T100" fmla="*/ 148 w 152"/>
                      <a:gd name="T101" fmla="*/ 94 h 94"/>
                      <a:gd name="T102" fmla="*/ 152 w 152"/>
                      <a:gd name="T103" fmla="*/ 89 h 94"/>
                      <a:gd name="T104" fmla="*/ 147 w 152"/>
                      <a:gd name="T105" fmla="*/ 88 h 94"/>
                      <a:gd name="T106" fmla="*/ 144 w 152"/>
                      <a:gd name="T107" fmla="*/ 84 h 94"/>
                      <a:gd name="T108" fmla="*/ 141 w 152"/>
                      <a:gd name="T109" fmla="*/ 84 h 94"/>
                      <a:gd name="T110" fmla="*/ 139 w 152"/>
                      <a:gd name="T111" fmla="*/ 80 h 94"/>
                      <a:gd name="T112" fmla="*/ 133 w 152"/>
                      <a:gd name="T113" fmla="*/ 77 h 94"/>
                      <a:gd name="T114" fmla="*/ 129 w 152"/>
                      <a:gd name="T115" fmla="*/ 68 h 94"/>
                      <a:gd name="T116" fmla="*/ 124 w 152"/>
                      <a:gd name="T117" fmla="*/ 60 h 94"/>
                      <a:gd name="T118" fmla="*/ 129 w 152"/>
                      <a:gd name="T119" fmla="*/ 55 h 94"/>
                      <a:gd name="T120" fmla="*/ 121 w 152"/>
                      <a:gd name="T121" fmla="*/ 5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52" h="94">
                        <a:moveTo>
                          <a:pt x="121" y="50"/>
                        </a:moveTo>
                        <a:cubicBezTo>
                          <a:pt x="114" y="47"/>
                          <a:pt x="115" y="38"/>
                          <a:pt x="106" y="35"/>
                        </a:cubicBezTo>
                        <a:cubicBezTo>
                          <a:pt x="105" y="35"/>
                          <a:pt x="103" y="34"/>
                          <a:pt x="103" y="32"/>
                        </a:cubicBezTo>
                        <a:cubicBezTo>
                          <a:pt x="100" y="32"/>
                          <a:pt x="98" y="27"/>
                          <a:pt x="95" y="27"/>
                        </a:cubicBezTo>
                        <a:cubicBezTo>
                          <a:pt x="89" y="27"/>
                          <a:pt x="81" y="24"/>
                          <a:pt x="77" y="21"/>
                        </a:cubicBezTo>
                        <a:cubicBezTo>
                          <a:pt x="77" y="21"/>
                          <a:pt x="77" y="21"/>
                          <a:pt x="77" y="21"/>
                        </a:cubicBezTo>
                        <a:cubicBezTo>
                          <a:pt x="77" y="20"/>
                          <a:pt x="77" y="20"/>
                          <a:pt x="77" y="20"/>
                        </a:cubicBezTo>
                        <a:cubicBezTo>
                          <a:pt x="76" y="20"/>
                          <a:pt x="76" y="20"/>
                          <a:pt x="76" y="20"/>
                        </a:cubicBezTo>
                        <a:cubicBezTo>
                          <a:pt x="76" y="20"/>
                          <a:pt x="76" y="20"/>
                          <a:pt x="76" y="20"/>
                        </a:cubicBezTo>
                        <a:cubicBezTo>
                          <a:pt x="75" y="20"/>
                          <a:pt x="73" y="19"/>
                          <a:pt x="72" y="18"/>
                        </a:cubicBezTo>
                        <a:cubicBezTo>
                          <a:pt x="65" y="18"/>
                          <a:pt x="65" y="18"/>
                          <a:pt x="65" y="18"/>
                        </a:cubicBezTo>
                        <a:cubicBezTo>
                          <a:pt x="63" y="17"/>
                          <a:pt x="61" y="13"/>
                          <a:pt x="58" y="12"/>
                        </a:cubicBezTo>
                        <a:cubicBezTo>
                          <a:pt x="57" y="11"/>
                          <a:pt x="55" y="12"/>
                          <a:pt x="55" y="10"/>
                        </a:cubicBezTo>
                        <a:cubicBezTo>
                          <a:pt x="52" y="11"/>
                          <a:pt x="49" y="16"/>
                          <a:pt x="46" y="17"/>
                        </a:cubicBezTo>
                        <a:cubicBezTo>
                          <a:pt x="43" y="19"/>
                          <a:pt x="42" y="19"/>
                          <a:pt x="40" y="21"/>
                        </a:cubicBezTo>
                        <a:cubicBezTo>
                          <a:pt x="39" y="22"/>
                          <a:pt x="37" y="27"/>
                          <a:pt x="35" y="27"/>
                        </a:cubicBezTo>
                        <a:cubicBezTo>
                          <a:pt x="34" y="27"/>
                          <a:pt x="30" y="22"/>
                          <a:pt x="30" y="21"/>
                        </a:cubicBezTo>
                        <a:cubicBezTo>
                          <a:pt x="28" y="21"/>
                          <a:pt x="26" y="19"/>
                          <a:pt x="26" y="18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1" y="5"/>
                          <a:pt x="18" y="0"/>
                          <a:pt x="14" y="0"/>
                        </a:cubicBezTo>
                        <a:cubicBezTo>
                          <a:pt x="9" y="0"/>
                          <a:pt x="7" y="5"/>
                          <a:pt x="4" y="5"/>
                        </a:cubicBezTo>
                        <a:cubicBezTo>
                          <a:pt x="2" y="5"/>
                          <a:pt x="0" y="6"/>
                          <a:pt x="0" y="8"/>
                        </a:cubicBezTo>
                        <a:cubicBezTo>
                          <a:pt x="0" y="13"/>
                          <a:pt x="6" y="11"/>
                          <a:pt x="8" y="15"/>
                        </a:cubicBezTo>
                        <a:cubicBezTo>
                          <a:pt x="9" y="16"/>
                          <a:pt x="9" y="18"/>
                          <a:pt x="10" y="18"/>
                        </a:cubicBezTo>
                        <a:cubicBezTo>
                          <a:pt x="11" y="18"/>
                          <a:pt x="12" y="19"/>
                          <a:pt x="14" y="19"/>
                        </a:cubicBezTo>
                        <a:cubicBezTo>
                          <a:pt x="16" y="19"/>
                          <a:pt x="18" y="19"/>
                          <a:pt x="21" y="18"/>
                        </a:cubicBezTo>
                        <a:cubicBezTo>
                          <a:pt x="23" y="18"/>
                          <a:pt x="23" y="18"/>
                          <a:pt x="23" y="18"/>
                        </a:cubicBezTo>
                        <a:cubicBezTo>
                          <a:pt x="21" y="21"/>
                          <a:pt x="13" y="21"/>
                          <a:pt x="10" y="23"/>
                        </a:cubicBezTo>
                        <a:cubicBezTo>
                          <a:pt x="10" y="26"/>
                          <a:pt x="13" y="24"/>
                          <a:pt x="14" y="27"/>
                        </a:cubicBezTo>
                        <a:cubicBezTo>
                          <a:pt x="16" y="29"/>
                          <a:pt x="14" y="31"/>
                          <a:pt x="16" y="34"/>
                        </a:cubicBezTo>
                        <a:cubicBezTo>
                          <a:pt x="16" y="35"/>
                          <a:pt x="17" y="35"/>
                          <a:pt x="18" y="35"/>
                        </a:cubicBezTo>
                        <a:cubicBezTo>
                          <a:pt x="20" y="35"/>
                          <a:pt x="21" y="32"/>
                          <a:pt x="22" y="29"/>
                        </a:cubicBezTo>
                        <a:cubicBezTo>
                          <a:pt x="22" y="32"/>
                          <a:pt x="22" y="32"/>
                          <a:pt x="22" y="32"/>
                        </a:cubicBezTo>
                        <a:cubicBezTo>
                          <a:pt x="26" y="30"/>
                          <a:pt x="28" y="38"/>
                          <a:pt x="32" y="38"/>
                        </a:cubicBezTo>
                        <a:cubicBezTo>
                          <a:pt x="36" y="38"/>
                          <a:pt x="43" y="40"/>
                          <a:pt x="46" y="42"/>
                        </a:cubicBezTo>
                        <a:cubicBezTo>
                          <a:pt x="49" y="43"/>
                          <a:pt x="56" y="47"/>
                          <a:pt x="57" y="50"/>
                        </a:cubicBezTo>
                        <a:cubicBezTo>
                          <a:pt x="58" y="55"/>
                          <a:pt x="57" y="59"/>
                          <a:pt x="60" y="64"/>
                        </a:cubicBezTo>
                        <a:cubicBezTo>
                          <a:pt x="59" y="65"/>
                          <a:pt x="54" y="66"/>
                          <a:pt x="54" y="70"/>
                        </a:cubicBezTo>
                        <a:cubicBezTo>
                          <a:pt x="54" y="73"/>
                          <a:pt x="56" y="73"/>
                          <a:pt x="58" y="73"/>
                        </a:cubicBezTo>
                        <a:cubicBezTo>
                          <a:pt x="64" y="73"/>
                          <a:pt x="64" y="73"/>
                          <a:pt x="64" y="73"/>
                        </a:cubicBezTo>
                        <a:cubicBezTo>
                          <a:pt x="64" y="71"/>
                          <a:pt x="66" y="71"/>
                          <a:pt x="68" y="71"/>
                        </a:cubicBezTo>
                        <a:cubicBezTo>
                          <a:pt x="74" y="71"/>
                          <a:pt x="76" y="81"/>
                          <a:pt x="83" y="81"/>
                        </a:cubicBezTo>
                        <a:cubicBezTo>
                          <a:pt x="93" y="81"/>
                          <a:pt x="93" y="81"/>
                          <a:pt x="93" y="81"/>
                        </a:cubicBezTo>
                        <a:cubicBezTo>
                          <a:pt x="93" y="78"/>
                          <a:pt x="95" y="77"/>
                          <a:pt x="94" y="73"/>
                        </a:cubicBezTo>
                        <a:cubicBezTo>
                          <a:pt x="98" y="71"/>
                          <a:pt x="97" y="65"/>
                          <a:pt x="104" y="65"/>
                        </a:cubicBezTo>
                        <a:cubicBezTo>
                          <a:pt x="113" y="65"/>
                          <a:pt x="117" y="74"/>
                          <a:pt x="123" y="80"/>
                        </a:cubicBezTo>
                        <a:cubicBezTo>
                          <a:pt x="123" y="81"/>
                          <a:pt x="125" y="81"/>
                          <a:pt x="125" y="83"/>
                        </a:cubicBezTo>
                        <a:cubicBezTo>
                          <a:pt x="125" y="86"/>
                          <a:pt x="131" y="90"/>
                          <a:pt x="135" y="91"/>
                        </a:cubicBezTo>
                        <a:cubicBezTo>
                          <a:pt x="142" y="91"/>
                          <a:pt x="142" y="91"/>
                          <a:pt x="142" y="91"/>
                        </a:cubicBezTo>
                        <a:cubicBezTo>
                          <a:pt x="142" y="91"/>
                          <a:pt x="146" y="94"/>
                          <a:pt x="147" y="94"/>
                        </a:cubicBezTo>
                        <a:cubicBezTo>
                          <a:pt x="148" y="94"/>
                          <a:pt x="148" y="94"/>
                          <a:pt x="148" y="94"/>
                        </a:cubicBezTo>
                        <a:cubicBezTo>
                          <a:pt x="148" y="92"/>
                          <a:pt x="150" y="91"/>
                          <a:pt x="152" y="89"/>
                        </a:cubicBezTo>
                        <a:cubicBezTo>
                          <a:pt x="151" y="89"/>
                          <a:pt x="147" y="90"/>
                          <a:pt x="147" y="88"/>
                        </a:cubicBezTo>
                        <a:cubicBezTo>
                          <a:pt x="146" y="87"/>
                          <a:pt x="146" y="85"/>
                          <a:pt x="144" y="84"/>
                        </a:cubicBezTo>
                        <a:cubicBezTo>
                          <a:pt x="143" y="84"/>
                          <a:pt x="141" y="85"/>
                          <a:pt x="141" y="84"/>
                        </a:cubicBezTo>
                        <a:cubicBezTo>
                          <a:pt x="140" y="82"/>
                          <a:pt x="140" y="80"/>
                          <a:pt x="139" y="80"/>
                        </a:cubicBezTo>
                        <a:cubicBezTo>
                          <a:pt x="137" y="80"/>
                          <a:pt x="134" y="79"/>
                          <a:pt x="133" y="77"/>
                        </a:cubicBezTo>
                        <a:cubicBezTo>
                          <a:pt x="131" y="73"/>
                          <a:pt x="131" y="71"/>
                          <a:pt x="129" y="68"/>
                        </a:cubicBezTo>
                        <a:cubicBezTo>
                          <a:pt x="128" y="67"/>
                          <a:pt x="124" y="62"/>
                          <a:pt x="124" y="60"/>
                        </a:cubicBezTo>
                        <a:cubicBezTo>
                          <a:pt x="124" y="58"/>
                          <a:pt x="129" y="59"/>
                          <a:pt x="129" y="55"/>
                        </a:cubicBezTo>
                        <a:cubicBezTo>
                          <a:pt x="129" y="48"/>
                          <a:pt x="123" y="52"/>
                          <a:pt x="121" y="5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22"/>
                  <p:cNvSpPr>
                    <a:spLocks/>
                  </p:cNvSpPr>
                  <p:nvPr/>
                </p:nvSpPr>
                <p:spPr bwMode="auto">
                  <a:xfrm>
                    <a:off x="5517" y="2866"/>
                    <a:ext cx="22" cy="28"/>
                  </a:xfrm>
                  <a:custGeom>
                    <a:avLst/>
                    <a:gdLst>
                      <a:gd name="T0" fmla="*/ 10 w 15"/>
                      <a:gd name="T1" fmla="*/ 9 h 18"/>
                      <a:gd name="T2" fmla="*/ 0 w 15"/>
                      <a:gd name="T3" fmla="*/ 0 h 18"/>
                      <a:gd name="T4" fmla="*/ 5 w 15"/>
                      <a:gd name="T5" fmla="*/ 4 h 18"/>
                      <a:gd name="T6" fmla="*/ 11 w 15"/>
                      <a:gd name="T7" fmla="*/ 11 h 18"/>
                      <a:gd name="T8" fmla="*/ 14 w 15"/>
                      <a:gd name="T9" fmla="*/ 17 h 18"/>
                      <a:gd name="T10" fmla="*/ 15 w 15"/>
                      <a:gd name="T11" fmla="*/ 17 h 18"/>
                      <a:gd name="T12" fmla="*/ 15 w 15"/>
                      <a:gd name="T13" fmla="*/ 15 h 18"/>
                      <a:gd name="T14" fmla="*/ 10 w 15"/>
                      <a:gd name="T15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8">
                        <a:moveTo>
                          <a:pt x="10" y="9"/>
                        </a:moveTo>
                        <a:cubicBezTo>
                          <a:pt x="8" y="5"/>
                          <a:pt x="5" y="2"/>
                          <a:pt x="0" y="0"/>
                        </a:cubicBezTo>
                        <a:cubicBezTo>
                          <a:pt x="1" y="2"/>
                          <a:pt x="3" y="2"/>
                          <a:pt x="5" y="4"/>
                        </a:cubicBezTo>
                        <a:cubicBezTo>
                          <a:pt x="8" y="6"/>
                          <a:pt x="8" y="10"/>
                          <a:pt x="11" y="11"/>
                        </a:cubicBezTo>
                        <a:cubicBezTo>
                          <a:pt x="11" y="15"/>
                          <a:pt x="11" y="17"/>
                          <a:pt x="14" y="17"/>
                        </a:cubicBezTo>
                        <a:cubicBezTo>
                          <a:pt x="14" y="18"/>
                          <a:pt x="15" y="17"/>
                          <a:pt x="15" y="17"/>
                        </a:cubicBezTo>
                        <a:cubicBezTo>
                          <a:pt x="15" y="17"/>
                          <a:pt x="15" y="16"/>
                          <a:pt x="15" y="15"/>
                        </a:cubicBezTo>
                        <a:cubicBezTo>
                          <a:pt x="15" y="11"/>
                          <a:pt x="13" y="11"/>
                          <a:pt x="10" y="9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3"/>
                  <p:cNvSpPr>
                    <a:spLocks/>
                  </p:cNvSpPr>
                  <p:nvPr/>
                </p:nvSpPr>
                <p:spPr bwMode="auto">
                  <a:xfrm>
                    <a:off x="5558" y="2906"/>
                    <a:ext cx="12" cy="16"/>
                  </a:xfrm>
                  <a:custGeom>
                    <a:avLst/>
                    <a:gdLst>
                      <a:gd name="T0" fmla="*/ 1 w 8"/>
                      <a:gd name="T1" fmla="*/ 0 h 11"/>
                      <a:gd name="T2" fmla="*/ 4 w 8"/>
                      <a:gd name="T3" fmla="*/ 7 h 11"/>
                      <a:gd name="T4" fmla="*/ 4 w 8"/>
                      <a:gd name="T5" fmla="*/ 9 h 11"/>
                      <a:gd name="T6" fmla="*/ 6 w 8"/>
                      <a:gd name="T7" fmla="*/ 11 h 11"/>
                      <a:gd name="T8" fmla="*/ 8 w 8"/>
                      <a:gd name="T9" fmla="*/ 9 h 11"/>
                      <a:gd name="T10" fmla="*/ 1 w 8"/>
                      <a:gd name="T11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11">
                        <a:moveTo>
                          <a:pt x="1" y="0"/>
                        </a:moveTo>
                        <a:cubicBezTo>
                          <a:pt x="0" y="3"/>
                          <a:pt x="1" y="6"/>
                          <a:pt x="4" y="7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10"/>
                          <a:pt x="5" y="11"/>
                          <a:pt x="6" y="11"/>
                        </a:cubicBezTo>
                        <a:cubicBezTo>
                          <a:pt x="7" y="11"/>
                          <a:pt x="8" y="10"/>
                          <a:pt x="8" y="9"/>
                        </a:cubicBezTo>
                        <a:cubicBezTo>
                          <a:pt x="8" y="8"/>
                          <a:pt x="2" y="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24"/>
                  <p:cNvSpPr>
                    <a:spLocks/>
                  </p:cNvSpPr>
                  <p:nvPr/>
                </p:nvSpPr>
                <p:spPr bwMode="auto">
                  <a:xfrm>
                    <a:off x="5635" y="2969"/>
                    <a:ext cx="6" cy="10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4 w 4"/>
                      <a:gd name="T3" fmla="*/ 6 h 6"/>
                      <a:gd name="T4" fmla="*/ 4 w 4"/>
                      <a:gd name="T5" fmla="*/ 4 h 6"/>
                      <a:gd name="T6" fmla="*/ 0 w 4"/>
                      <a:gd name="T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6">
                        <a:moveTo>
                          <a:pt x="0" y="0"/>
                        </a:moveTo>
                        <a:cubicBezTo>
                          <a:pt x="0" y="2"/>
                          <a:pt x="2" y="6"/>
                          <a:pt x="4" y="6"/>
                        </a:cubicBezTo>
                        <a:cubicBezTo>
                          <a:pt x="4" y="6"/>
                          <a:pt x="4" y="5"/>
                          <a:pt x="4" y="4"/>
                        </a:cubicBezTo>
                        <a:cubicBezTo>
                          <a:pt x="4" y="2"/>
                          <a:pt x="2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5"/>
                  <p:cNvSpPr>
                    <a:spLocks/>
                  </p:cNvSpPr>
                  <p:nvPr/>
                </p:nvSpPr>
                <p:spPr bwMode="auto">
                  <a:xfrm>
                    <a:off x="5618" y="2962"/>
                    <a:ext cx="12" cy="7"/>
                  </a:xfrm>
                  <a:custGeom>
                    <a:avLst/>
                    <a:gdLst>
                      <a:gd name="T0" fmla="*/ 0 w 8"/>
                      <a:gd name="T1" fmla="*/ 0 h 5"/>
                      <a:gd name="T2" fmla="*/ 7 w 8"/>
                      <a:gd name="T3" fmla="*/ 5 h 5"/>
                      <a:gd name="T4" fmla="*/ 8 w 8"/>
                      <a:gd name="T5" fmla="*/ 4 h 5"/>
                      <a:gd name="T6" fmla="*/ 0 w 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5">
                        <a:moveTo>
                          <a:pt x="0" y="0"/>
                        </a:moveTo>
                        <a:cubicBezTo>
                          <a:pt x="0" y="3"/>
                          <a:pt x="4" y="5"/>
                          <a:pt x="7" y="5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6" y="1"/>
                          <a:pt x="4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6"/>
                  <p:cNvSpPr>
                    <a:spLocks/>
                  </p:cNvSpPr>
                  <p:nvPr/>
                </p:nvSpPr>
                <p:spPr bwMode="auto">
                  <a:xfrm>
                    <a:off x="5619" y="2942"/>
                    <a:ext cx="13" cy="15"/>
                  </a:xfrm>
                  <a:custGeom>
                    <a:avLst/>
                    <a:gdLst>
                      <a:gd name="T0" fmla="*/ 0 w 8"/>
                      <a:gd name="T1" fmla="*/ 0 h 10"/>
                      <a:gd name="T2" fmla="*/ 8 w 8"/>
                      <a:gd name="T3" fmla="*/ 10 h 10"/>
                      <a:gd name="T4" fmla="*/ 0 w 8"/>
                      <a:gd name="T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10">
                        <a:moveTo>
                          <a:pt x="0" y="0"/>
                        </a:moveTo>
                        <a:cubicBezTo>
                          <a:pt x="0" y="3"/>
                          <a:pt x="5" y="10"/>
                          <a:pt x="8" y="10"/>
                        </a:cubicBezTo>
                        <a:cubicBezTo>
                          <a:pt x="6" y="6"/>
                          <a:pt x="4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7"/>
                  <p:cNvSpPr>
                    <a:spLocks/>
                  </p:cNvSpPr>
                  <p:nvPr/>
                </p:nvSpPr>
                <p:spPr bwMode="auto">
                  <a:xfrm>
                    <a:off x="5595" y="2932"/>
                    <a:ext cx="15" cy="10"/>
                  </a:xfrm>
                  <a:custGeom>
                    <a:avLst/>
                    <a:gdLst>
                      <a:gd name="T0" fmla="*/ 0 w 10"/>
                      <a:gd name="T1" fmla="*/ 1 h 7"/>
                      <a:gd name="T2" fmla="*/ 0 w 10"/>
                      <a:gd name="T3" fmla="*/ 1 h 7"/>
                      <a:gd name="T4" fmla="*/ 8 w 10"/>
                      <a:gd name="T5" fmla="*/ 7 h 7"/>
                      <a:gd name="T6" fmla="*/ 10 w 10"/>
                      <a:gd name="T7" fmla="*/ 6 h 7"/>
                      <a:gd name="T8" fmla="*/ 1 w 10"/>
                      <a:gd name="T9" fmla="*/ 0 h 7"/>
                      <a:gd name="T10" fmla="*/ 0 w 10"/>
                      <a:gd name="T11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7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4"/>
                          <a:pt x="6" y="7"/>
                          <a:pt x="8" y="7"/>
                        </a:cubicBezTo>
                        <a:cubicBezTo>
                          <a:pt x="9" y="7"/>
                          <a:pt x="10" y="6"/>
                          <a:pt x="10" y="6"/>
                        </a:cubicBezTo>
                        <a:cubicBezTo>
                          <a:pt x="9" y="3"/>
                          <a:pt x="3" y="1"/>
                          <a:pt x="1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8"/>
                  <p:cNvSpPr>
                    <a:spLocks/>
                  </p:cNvSpPr>
                  <p:nvPr/>
                </p:nvSpPr>
                <p:spPr bwMode="auto">
                  <a:xfrm>
                    <a:off x="5577" y="2919"/>
                    <a:ext cx="9" cy="6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1 w 6"/>
                      <a:gd name="T3" fmla="*/ 1 h 4"/>
                      <a:gd name="T4" fmla="*/ 0 w 6"/>
                      <a:gd name="T5" fmla="*/ 1 h 4"/>
                      <a:gd name="T6" fmla="*/ 4 w 6"/>
                      <a:gd name="T7" fmla="*/ 4 h 4"/>
                      <a:gd name="T8" fmla="*/ 6 w 6"/>
                      <a:gd name="T9" fmla="*/ 4 h 4"/>
                      <a:gd name="T10" fmla="*/ 0 w 6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4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2"/>
                          <a:pt x="3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9"/>
                  <p:cNvSpPr>
                    <a:spLocks/>
                  </p:cNvSpPr>
                  <p:nvPr/>
                </p:nvSpPr>
                <p:spPr bwMode="auto">
                  <a:xfrm>
                    <a:off x="5441" y="3414"/>
                    <a:ext cx="44" cy="53"/>
                  </a:xfrm>
                  <a:custGeom>
                    <a:avLst/>
                    <a:gdLst>
                      <a:gd name="T0" fmla="*/ 14 w 29"/>
                      <a:gd name="T1" fmla="*/ 5 h 35"/>
                      <a:gd name="T2" fmla="*/ 0 w 29"/>
                      <a:gd name="T3" fmla="*/ 5 h 35"/>
                      <a:gd name="T4" fmla="*/ 16 w 29"/>
                      <a:gd name="T5" fmla="*/ 35 h 35"/>
                      <a:gd name="T6" fmla="*/ 29 w 29"/>
                      <a:gd name="T7" fmla="*/ 12 h 35"/>
                      <a:gd name="T8" fmla="*/ 26 w 29"/>
                      <a:gd name="T9" fmla="*/ 2 h 35"/>
                      <a:gd name="T10" fmla="*/ 14 w 29"/>
                      <a:gd name="T11" fmla="*/ 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35">
                        <a:moveTo>
                          <a:pt x="14" y="5"/>
                        </a:moveTo>
                        <a:cubicBezTo>
                          <a:pt x="14" y="5"/>
                          <a:pt x="0" y="0"/>
                          <a:pt x="0" y="5"/>
                        </a:cubicBezTo>
                        <a:cubicBezTo>
                          <a:pt x="0" y="12"/>
                          <a:pt x="9" y="35"/>
                          <a:pt x="16" y="35"/>
                        </a:cubicBezTo>
                        <a:cubicBezTo>
                          <a:pt x="22" y="35"/>
                          <a:pt x="29" y="19"/>
                          <a:pt x="29" y="12"/>
                        </a:cubicBezTo>
                        <a:cubicBezTo>
                          <a:pt x="29" y="8"/>
                          <a:pt x="27" y="6"/>
                          <a:pt x="26" y="2"/>
                        </a:cubicBezTo>
                        <a:cubicBezTo>
                          <a:pt x="22" y="3"/>
                          <a:pt x="18" y="5"/>
                          <a:pt x="14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30"/>
                  <p:cNvSpPr>
                    <a:spLocks/>
                  </p:cNvSpPr>
                  <p:nvPr/>
                </p:nvSpPr>
                <p:spPr bwMode="auto">
                  <a:xfrm>
                    <a:off x="5479" y="3405"/>
                    <a:ext cx="4" cy="7"/>
                  </a:xfrm>
                  <a:custGeom>
                    <a:avLst/>
                    <a:gdLst>
                      <a:gd name="T0" fmla="*/ 2 w 3"/>
                      <a:gd name="T1" fmla="*/ 5 h 5"/>
                      <a:gd name="T2" fmla="*/ 3 w 3"/>
                      <a:gd name="T3" fmla="*/ 0 h 5"/>
                      <a:gd name="T4" fmla="*/ 0 w 3"/>
                      <a:gd name="T5" fmla="*/ 0 h 5"/>
                      <a:gd name="T6" fmla="*/ 2 w 3"/>
                      <a:gd name="T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5">
                        <a:moveTo>
                          <a:pt x="2" y="5"/>
                        </a:moveTo>
                        <a:cubicBezTo>
                          <a:pt x="3" y="3"/>
                          <a:pt x="3" y="3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2"/>
                          <a:pt x="0" y="4"/>
                          <a:pt x="2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31"/>
                  <p:cNvSpPr>
                    <a:spLocks/>
                  </p:cNvSpPr>
                  <p:nvPr/>
                </p:nvSpPr>
                <p:spPr bwMode="auto">
                  <a:xfrm>
                    <a:off x="5350" y="3338"/>
                    <a:ext cx="14" cy="9"/>
                  </a:xfrm>
                  <a:custGeom>
                    <a:avLst/>
                    <a:gdLst>
                      <a:gd name="T0" fmla="*/ 0 w 9"/>
                      <a:gd name="T1" fmla="*/ 3 h 6"/>
                      <a:gd name="T2" fmla="*/ 9 w 9"/>
                      <a:gd name="T3" fmla="*/ 3 h 6"/>
                      <a:gd name="T4" fmla="*/ 0 w 9"/>
                      <a:gd name="T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6">
                        <a:moveTo>
                          <a:pt x="0" y="3"/>
                        </a:moveTo>
                        <a:cubicBezTo>
                          <a:pt x="2" y="6"/>
                          <a:pt x="6" y="5"/>
                          <a:pt x="9" y="3"/>
                        </a:cubicBezTo>
                        <a:cubicBezTo>
                          <a:pt x="5" y="1"/>
                          <a:pt x="5" y="0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32"/>
                  <p:cNvSpPr>
                    <a:spLocks/>
                  </p:cNvSpPr>
                  <p:nvPr/>
                </p:nvSpPr>
                <p:spPr bwMode="auto">
                  <a:xfrm>
                    <a:off x="5276" y="2986"/>
                    <a:ext cx="15" cy="8"/>
                  </a:xfrm>
                  <a:custGeom>
                    <a:avLst/>
                    <a:gdLst>
                      <a:gd name="T0" fmla="*/ 8 w 10"/>
                      <a:gd name="T1" fmla="*/ 5 h 5"/>
                      <a:gd name="T2" fmla="*/ 10 w 10"/>
                      <a:gd name="T3" fmla="*/ 5 h 5"/>
                      <a:gd name="T4" fmla="*/ 10 w 10"/>
                      <a:gd name="T5" fmla="*/ 0 h 5"/>
                      <a:gd name="T6" fmla="*/ 0 w 10"/>
                      <a:gd name="T7" fmla="*/ 2 h 5"/>
                      <a:gd name="T8" fmla="*/ 8 w 10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5">
                        <a:moveTo>
                          <a:pt x="8" y="5"/>
                        </a:move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6" y="0"/>
                          <a:pt x="4" y="0"/>
                          <a:pt x="0" y="2"/>
                        </a:cubicBezTo>
                        <a:cubicBezTo>
                          <a:pt x="1" y="3"/>
                          <a:pt x="4" y="5"/>
                          <a:pt x="8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33"/>
                  <p:cNvSpPr>
                    <a:spLocks/>
                  </p:cNvSpPr>
                  <p:nvPr/>
                </p:nvSpPr>
                <p:spPr bwMode="auto">
                  <a:xfrm>
                    <a:off x="5086" y="2979"/>
                    <a:ext cx="456" cy="414"/>
                  </a:xfrm>
                  <a:custGeom>
                    <a:avLst/>
                    <a:gdLst>
                      <a:gd name="T0" fmla="*/ 281 w 302"/>
                      <a:gd name="T1" fmla="*/ 108 h 273"/>
                      <a:gd name="T2" fmla="*/ 267 w 302"/>
                      <a:gd name="T3" fmla="*/ 90 h 273"/>
                      <a:gd name="T4" fmla="*/ 243 w 302"/>
                      <a:gd name="T5" fmla="*/ 54 h 273"/>
                      <a:gd name="T6" fmla="*/ 230 w 302"/>
                      <a:gd name="T7" fmla="*/ 33 h 273"/>
                      <a:gd name="T8" fmla="*/ 221 w 302"/>
                      <a:gd name="T9" fmla="*/ 0 h 273"/>
                      <a:gd name="T10" fmla="*/ 214 w 302"/>
                      <a:gd name="T11" fmla="*/ 39 h 273"/>
                      <a:gd name="T12" fmla="*/ 193 w 302"/>
                      <a:gd name="T13" fmla="*/ 56 h 273"/>
                      <a:gd name="T14" fmla="*/ 173 w 302"/>
                      <a:gd name="T15" fmla="*/ 42 h 273"/>
                      <a:gd name="T16" fmla="*/ 171 w 302"/>
                      <a:gd name="T17" fmla="*/ 23 h 273"/>
                      <a:gd name="T18" fmla="*/ 172 w 302"/>
                      <a:gd name="T19" fmla="*/ 11 h 273"/>
                      <a:gd name="T20" fmla="*/ 141 w 302"/>
                      <a:gd name="T21" fmla="*/ 5 h 273"/>
                      <a:gd name="T22" fmla="*/ 141 w 302"/>
                      <a:gd name="T23" fmla="*/ 14 h 273"/>
                      <a:gd name="T24" fmla="*/ 122 w 302"/>
                      <a:gd name="T25" fmla="*/ 33 h 273"/>
                      <a:gd name="T26" fmla="*/ 117 w 302"/>
                      <a:gd name="T27" fmla="*/ 38 h 273"/>
                      <a:gd name="T28" fmla="*/ 103 w 302"/>
                      <a:gd name="T29" fmla="*/ 29 h 273"/>
                      <a:gd name="T30" fmla="*/ 84 w 302"/>
                      <a:gd name="T31" fmla="*/ 53 h 273"/>
                      <a:gd name="T32" fmla="*/ 75 w 302"/>
                      <a:gd name="T33" fmla="*/ 61 h 273"/>
                      <a:gd name="T34" fmla="*/ 68 w 302"/>
                      <a:gd name="T35" fmla="*/ 62 h 273"/>
                      <a:gd name="T36" fmla="*/ 37 w 302"/>
                      <a:gd name="T37" fmla="*/ 89 h 273"/>
                      <a:gd name="T38" fmla="*/ 6 w 302"/>
                      <a:gd name="T39" fmla="*/ 106 h 273"/>
                      <a:gd name="T40" fmla="*/ 2 w 302"/>
                      <a:gd name="T41" fmla="*/ 107 h 273"/>
                      <a:gd name="T42" fmla="*/ 6 w 302"/>
                      <a:gd name="T43" fmla="*/ 142 h 273"/>
                      <a:gd name="T44" fmla="*/ 3 w 302"/>
                      <a:gd name="T45" fmla="*/ 142 h 273"/>
                      <a:gd name="T46" fmla="*/ 7 w 302"/>
                      <a:gd name="T47" fmla="*/ 157 h 273"/>
                      <a:gd name="T48" fmla="*/ 20 w 302"/>
                      <a:gd name="T49" fmla="*/ 207 h 273"/>
                      <a:gd name="T50" fmla="*/ 31 w 302"/>
                      <a:gd name="T51" fmla="*/ 232 h 273"/>
                      <a:gd name="T52" fmla="*/ 63 w 302"/>
                      <a:gd name="T53" fmla="*/ 222 h 273"/>
                      <a:gd name="T54" fmla="*/ 110 w 302"/>
                      <a:gd name="T55" fmla="*/ 204 h 273"/>
                      <a:gd name="T56" fmla="*/ 156 w 302"/>
                      <a:gd name="T57" fmla="*/ 206 h 273"/>
                      <a:gd name="T58" fmla="*/ 168 w 302"/>
                      <a:gd name="T59" fmla="*/ 230 h 273"/>
                      <a:gd name="T60" fmla="*/ 177 w 302"/>
                      <a:gd name="T61" fmla="*/ 231 h 273"/>
                      <a:gd name="T62" fmla="*/ 186 w 302"/>
                      <a:gd name="T63" fmla="*/ 227 h 273"/>
                      <a:gd name="T64" fmla="*/ 189 w 302"/>
                      <a:gd name="T65" fmla="*/ 230 h 273"/>
                      <a:gd name="T66" fmla="*/ 190 w 302"/>
                      <a:gd name="T67" fmla="*/ 237 h 273"/>
                      <a:gd name="T68" fmla="*/ 196 w 302"/>
                      <a:gd name="T69" fmla="*/ 237 h 273"/>
                      <a:gd name="T70" fmla="*/ 227 w 302"/>
                      <a:gd name="T71" fmla="*/ 270 h 273"/>
                      <a:gd name="T72" fmla="*/ 250 w 302"/>
                      <a:gd name="T73" fmla="*/ 273 h 273"/>
                      <a:gd name="T74" fmla="*/ 277 w 302"/>
                      <a:gd name="T75" fmla="*/ 251 h 273"/>
                      <a:gd name="T76" fmla="*/ 296 w 302"/>
                      <a:gd name="T77" fmla="*/ 200 h 273"/>
                      <a:gd name="T78" fmla="*/ 298 w 302"/>
                      <a:gd name="T79" fmla="*/ 185 h 273"/>
                      <a:gd name="T80" fmla="*/ 295 w 302"/>
                      <a:gd name="T81" fmla="*/ 133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02" h="273">
                        <a:moveTo>
                          <a:pt x="295" y="132"/>
                        </a:moveTo>
                        <a:cubicBezTo>
                          <a:pt x="291" y="126"/>
                          <a:pt x="281" y="121"/>
                          <a:pt x="281" y="108"/>
                        </a:cubicBezTo>
                        <a:cubicBezTo>
                          <a:pt x="277" y="108"/>
                          <a:pt x="273" y="108"/>
                          <a:pt x="272" y="104"/>
                        </a:cubicBezTo>
                        <a:cubicBezTo>
                          <a:pt x="271" y="100"/>
                          <a:pt x="270" y="94"/>
                          <a:pt x="267" y="90"/>
                        </a:cubicBezTo>
                        <a:cubicBezTo>
                          <a:pt x="263" y="84"/>
                          <a:pt x="251" y="82"/>
                          <a:pt x="249" y="74"/>
                        </a:cubicBezTo>
                        <a:cubicBezTo>
                          <a:pt x="247" y="66"/>
                          <a:pt x="245" y="62"/>
                          <a:pt x="243" y="54"/>
                        </a:cubicBezTo>
                        <a:cubicBezTo>
                          <a:pt x="241" y="49"/>
                          <a:pt x="241" y="39"/>
                          <a:pt x="238" y="36"/>
                        </a:cubicBezTo>
                        <a:cubicBezTo>
                          <a:pt x="237" y="35"/>
                          <a:pt x="232" y="34"/>
                          <a:pt x="230" y="33"/>
                        </a:cubicBezTo>
                        <a:cubicBezTo>
                          <a:pt x="227" y="30"/>
                          <a:pt x="228" y="24"/>
                          <a:pt x="227" y="20"/>
                        </a:cubicBezTo>
                        <a:cubicBezTo>
                          <a:pt x="225" y="14"/>
                          <a:pt x="222" y="8"/>
                          <a:pt x="221" y="0"/>
                        </a:cubicBezTo>
                        <a:cubicBezTo>
                          <a:pt x="217" y="3"/>
                          <a:pt x="218" y="7"/>
                          <a:pt x="214" y="11"/>
                        </a:cubicBezTo>
                        <a:cubicBezTo>
                          <a:pt x="214" y="39"/>
                          <a:pt x="214" y="39"/>
                          <a:pt x="214" y="39"/>
                        </a:cubicBezTo>
                        <a:cubicBezTo>
                          <a:pt x="213" y="46"/>
                          <a:pt x="211" y="65"/>
                          <a:pt x="203" y="65"/>
                        </a:cubicBezTo>
                        <a:cubicBezTo>
                          <a:pt x="198" y="65"/>
                          <a:pt x="197" y="58"/>
                          <a:pt x="193" y="56"/>
                        </a:cubicBezTo>
                        <a:cubicBezTo>
                          <a:pt x="186" y="53"/>
                          <a:pt x="183" y="51"/>
                          <a:pt x="175" y="48"/>
                        </a:cubicBezTo>
                        <a:cubicBezTo>
                          <a:pt x="174" y="48"/>
                          <a:pt x="174" y="43"/>
                          <a:pt x="173" y="42"/>
                        </a:cubicBezTo>
                        <a:cubicBezTo>
                          <a:pt x="171" y="41"/>
                          <a:pt x="168" y="41"/>
                          <a:pt x="168" y="39"/>
                        </a:cubicBezTo>
                        <a:cubicBezTo>
                          <a:pt x="171" y="23"/>
                          <a:pt x="171" y="23"/>
                          <a:pt x="171" y="23"/>
                        </a:cubicBezTo>
                        <a:cubicBezTo>
                          <a:pt x="173" y="21"/>
                          <a:pt x="177" y="21"/>
                          <a:pt x="177" y="17"/>
                        </a:cubicBezTo>
                        <a:cubicBezTo>
                          <a:pt x="177" y="14"/>
                          <a:pt x="173" y="11"/>
                          <a:pt x="172" y="11"/>
                        </a:cubicBezTo>
                        <a:cubicBezTo>
                          <a:pt x="169" y="11"/>
                          <a:pt x="168" y="14"/>
                          <a:pt x="164" y="14"/>
                        </a:cubicBezTo>
                        <a:cubicBezTo>
                          <a:pt x="155" y="14"/>
                          <a:pt x="149" y="9"/>
                          <a:pt x="141" y="5"/>
                        </a:cubicBezTo>
                        <a:cubicBezTo>
                          <a:pt x="141" y="8"/>
                          <a:pt x="144" y="9"/>
                          <a:pt x="145" y="12"/>
                        </a:cubicBezTo>
                        <a:cubicBezTo>
                          <a:pt x="145" y="12"/>
                          <a:pt x="142" y="14"/>
                          <a:pt x="141" y="14"/>
                        </a:cubicBezTo>
                        <a:cubicBezTo>
                          <a:pt x="136" y="14"/>
                          <a:pt x="126" y="17"/>
                          <a:pt x="126" y="22"/>
                        </a:cubicBezTo>
                        <a:cubicBezTo>
                          <a:pt x="126" y="26"/>
                          <a:pt x="122" y="28"/>
                          <a:pt x="122" y="33"/>
                        </a:cubicBezTo>
                        <a:cubicBezTo>
                          <a:pt x="122" y="35"/>
                          <a:pt x="123" y="38"/>
                          <a:pt x="121" y="40"/>
                        </a:cubicBezTo>
                        <a:cubicBezTo>
                          <a:pt x="120" y="40"/>
                          <a:pt x="118" y="38"/>
                          <a:pt x="117" y="38"/>
                        </a:cubicBezTo>
                        <a:cubicBezTo>
                          <a:pt x="115" y="38"/>
                          <a:pt x="113" y="39"/>
                          <a:pt x="111" y="41"/>
                        </a:cubicBezTo>
                        <a:cubicBezTo>
                          <a:pt x="111" y="36"/>
                          <a:pt x="108" y="29"/>
                          <a:pt x="103" y="29"/>
                        </a:cubicBezTo>
                        <a:cubicBezTo>
                          <a:pt x="98" y="29"/>
                          <a:pt x="97" y="36"/>
                          <a:pt x="90" y="36"/>
                        </a:cubicBezTo>
                        <a:cubicBezTo>
                          <a:pt x="89" y="43"/>
                          <a:pt x="84" y="44"/>
                          <a:pt x="84" y="53"/>
                        </a:cubicBezTo>
                        <a:cubicBezTo>
                          <a:pt x="82" y="53"/>
                          <a:pt x="80" y="52"/>
                          <a:pt x="78" y="51"/>
                        </a:cubicBezTo>
                        <a:cubicBezTo>
                          <a:pt x="77" y="54"/>
                          <a:pt x="78" y="59"/>
                          <a:pt x="75" y="61"/>
                        </a:cubicBezTo>
                        <a:cubicBezTo>
                          <a:pt x="74" y="59"/>
                          <a:pt x="73" y="57"/>
                          <a:pt x="71" y="55"/>
                        </a:cubicBezTo>
                        <a:cubicBezTo>
                          <a:pt x="69" y="56"/>
                          <a:pt x="68" y="59"/>
                          <a:pt x="68" y="62"/>
                        </a:cubicBezTo>
                        <a:cubicBezTo>
                          <a:pt x="68" y="68"/>
                          <a:pt x="68" y="68"/>
                          <a:pt x="68" y="68"/>
                        </a:cubicBezTo>
                        <a:cubicBezTo>
                          <a:pt x="68" y="78"/>
                          <a:pt x="47" y="87"/>
                          <a:pt x="37" y="89"/>
                        </a:cubicBezTo>
                        <a:cubicBezTo>
                          <a:pt x="32" y="90"/>
                          <a:pt x="23" y="91"/>
                          <a:pt x="20" y="94"/>
                        </a:cubicBezTo>
                        <a:cubicBezTo>
                          <a:pt x="17" y="98"/>
                          <a:pt x="11" y="106"/>
                          <a:pt x="6" y="106"/>
                        </a:cubicBezTo>
                        <a:cubicBezTo>
                          <a:pt x="6" y="105"/>
                          <a:pt x="6" y="104"/>
                          <a:pt x="5" y="103"/>
                        </a:cubicBezTo>
                        <a:cubicBezTo>
                          <a:pt x="4" y="104"/>
                          <a:pt x="2" y="105"/>
                          <a:pt x="2" y="107"/>
                        </a:cubicBez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33"/>
                          <a:pt x="6" y="137"/>
                          <a:pt x="6" y="142"/>
                        </a:cubicBezTo>
                        <a:cubicBezTo>
                          <a:pt x="6" y="143"/>
                          <a:pt x="6" y="144"/>
                          <a:pt x="6" y="146"/>
                        </a:cubicBezTo>
                        <a:cubicBezTo>
                          <a:pt x="5" y="145"/>
                          <a:pt x="4" y="143"/>
                          <a:pt x="3" y="142"/>
                        </a:cubicBezTo>
                        <a:cubicBezTo>
                          <a:pt x="2" y="143"/>
                          <a:pt x="2" y="144"/>
                          <a:pt x="2" y="146"/>
                        </a:cubicBezTo>
                        <a:cubicBezTo>
                          <a:pt x="0" y="150"/>
                          <a:pt x="6" y="152"/>
                          <a:pt x="7" y="157"/>
                        </a:cubicBezTo>
                        <a:cubicBezTo>
                          <a:pt x="10" y="169"/>
                          <a:pt x="11" y="173"/>
                          <a:pt x="14" y="187"/>
                        </a:cubicBezTo>
                        <a:cubicBezTo>
                          <a:pt x="16" y="193"/>
                          <a:pt x="20" y="198"/>
                          <a:pt x="20" y="207"/>
                        </a:cubicBezTo>
                        <a:cubicBezTo>
                          <a:pt x="20" y="214"/>
                          <a:pt x="13" y="216"/>
                          <a:pt x="13" y="221"/>
                        </a:cubicBezTo>
                        <a:cubicBezTo>
                          <a:pt x="13" y="225"/>
                          <a:pt x="26" y="232"/>
                          <a:pt x="31" y="232"/>
                        </a:cubicBezTo>
                        <a:cubicBezTo>
                          <a:pt x="42" y="232"/>
                          <a:pt x="46" y="222"/>
                          <a:pt x="55" y="222"/>
                        </a:cubicBezTo>
                        <a:cubicBezTo>
                          <a:pt x="59" y="222"/>
                          <a:pt x="59" y="219"/>
                          <a:pt x="63" y="222"/>
                        </a:cubicBezTo>
                        <a:cubicBezTo>
                          <a:pt x="69" y="222"/>
                          <a:pt x="73" y="220"/>
                          <a:pt x="78" y="219"/>
                        </a:cubicBezTo>
                        <a:cubicBezTo>
                          <a:pt x="81" y="203"/>
                          <a:pt x="97" y="209"/>
                          <a:pt x="110" y="204"/>
                        </a:cubicBezTo>
                        <a:cubicBezTo>
                          <a:pt x="116" y="202"/>
                          <a:pt x="118" y="197"/>
                          <a:pt x="127" y="197"/>
                        </a:cubicBezTo>
                        <a:cubicBezTo>
                          <a:pt x="136" y="197"/>
                          <a:pt x="152" y="200"/>
                          <a:pt x="156" y="206"/>
                        </a:cubicBezTo>
                        <a:cubicBezTo>
                          <a:pt x="158" y="209"/>
                          <a:pt x="164" y="225"/>
                          <a:pt x="165" y="225"/>
                        </a:cubicBezTo>
                        <a:cubicBezTo>
                          <a:pt x="165" y="225"/>
                          <a:pt x="164" y="230"/>
                          <a:pt x="168" y="230"/>
                        </a:cubicBezTo>
                        <a:cubicBezTo>
                          <a:pt x="173" y="230"/>
                          <a:pt x="180" y="214"/>
                          <a:pt x="184" y="208"/>
                        </a:cubicBezTo>
                        <a:cubicBezTo>
                          <a:pt x="185" y="213"/>
                          <a:pt x="183" y="229"/>
                          <a:pt x="177" y="231"/>
                        </a:cubicBezTo>
                        <a:cubicBezTo>
                          <a:pt x="177" y="233"/>
                          <a:pt x="178" y="234"/>
                          <a:pt x="179" y="234"/>
                        </a:cubicBezTo>
                        <a:cubicBezTo>
                          <a:pt x="183" y="234"/>
                          <a:pt x="184" y="229"/>
                          <a:pt x="186" y="227"/>
                        </a:cubicBezTo>
                        <a:cubicBezTo>
                          <a:pt x="186" y="226"/>
                          <a:pt x="186" y="225"/>
                          <a:pt x="186" y="224"/>
                        </a:cubicBezTo>
                        <a:cubicBezTo>
                          <a:pt x="188" y="225"/>
                          <a:pt x="189" y="227"/>
                          <a:pt x="189" y="230"/>
                        </a:cubicBezTo>
                        <a:cubicBezTo>
                          <a:pt x="189" y="234"/>
                          <a:pt x="188" y="235"/>
                          <a:pt x="187" y="237"/>
                        </a:cubicBezTo>
                        <a:cubicBezTo>
                          <a:pt x="190" y="237"/>
                          <a:pt x="190" y="237"/>
                          <a:pt x="190" y="237"/>
                        </a:cubicBezTo>
                        <a:cubicBezTo>
                          <a:pt x="192" y="237"/>
                          <a:pt x="194" y="236"/>
                          <a:pt x="196" y="235"/>
                        </a:cubicBezTo>
                        <a:cubicBezTo>
                          <a:pt x="196" y="237"/>
                          <a:pt x="196" y="237"/>
                          <a:pt x="196" y="237"/>
                        </a:cubicBezTo>
                        <a:cubicBezTo>
                          <a:pt x="196" y="241"/>
                          <a:pt x="200" y="245"/>
                          <a:pt x="200" y="249"/>
                        </a:cubicBezTo>
                        <a:cubicBezTo>
                          <a:pt x="200" y="262"/>
                          <a:pt x="216" y="270"/>
                          <a:pt x="227" y="270"/>
                        </a:cubicBezTo>
                        <a:cubicBezTo>
                          <a:pt x="233" y="270"/>
                          <a:pt x="231" y="264"/>
                          <a:pt x="237" y="263"/>
                        </a:cubicBezTo>
                        <a:cubicBezTo>
                          <a:pt x="237" y="265"/>
                          <a:pt x="248" y="273"/>
                          <a:pt x="250" y="273"/>
                        </a:cubicBezTo>
                        <a:cubicBezTo>
                          <a:pt x="252" y="258"/>
                          <a:pt x="274" y="264"/>
                          <a:pt x="277" y="250"/>
                        </a:cubicBezTo>
                        <a:cubicBezTo>
                          <a:pt x="277" y="251"/>
                          <a:pt x="277" y="251"/>
                          <a:pt x="277" y="251"/>
                        </a:cubicBezTo>
                        <a:cubicBezTo>
                          <a:pt x="277" y="240"/>
                          <a:pt x="282" y="230"/>
                          <a:pt x="284" y="222"/>
                        </a:cubicBezTo>
                        <a:cubicBezTo>
                          <a:pt x="287" y="212"/>
                          <a:pt x="292" y="209"/>
                          <a:pt x="296" y="200"/>
                        </a:cubicBezTo>
                        <a:cubicBezTo>
                          <a:pt x="298" y="198"/>
                          <a:pt x="297" y="197"/>
                          <a:pt x="298" y="194"/>
                        </a:cubicBezTo>
                        <a:cubicBezTo>
                          <a:pt x="298" y="185"/>
                          <a:pt x="298" y="185"/>
                          <a:pt x="298" y="185"/>
                        </a:cubicBezTo>
                        <a:cubicBezTo>
                          <a:pt x="300" y="182"/>
                          <a:pt x="302" y="173"/>
                          <a:pt x="302" y="166"/>
                        </a:cubicBezTo>
                        <a:cubicBezTo>
                          <a:pt x="302" y="156"/>
                          <a:pt x="299" y="139"/>
                          <a:pt x="295" y="133"/>
                        </a:cubicBezTo>
                        <a:lnTo>
                          <a:pt x="295" y="132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34"/>
                  <p:cNvSpPr>
                    <a:spLocks/>
                  </p:cNvSpPr>
                  <p:nvPr/>
                </p:nvSpPr>
                <p:spPr bwMode="auto">
                  <a:xfrm>
                    <a:off x="5688" y="3417"/>
                    <a:ext cx="86" cy="102"/>
                  </a:xfrm>
                  <a:custGeom>
                    <a:avLst/>
                    <a:gdLst>
                      <a:gd name="T0" fmla="*/ 54 w 57"/>
                      <a:gd name="T1" fmla="*/ 5 h 67"/>
                      <a:gd name="T2" fmla="*/ 49 w 57"/>
                      <a:gd name="T3" fmla="*/ 8 h 67"/>
                      <a:gd name="T4" fmla="*/ 48 w 57"/>
                      <a:gd name="T5" fmla="*/ 3 h 67"/>
                      <a:gd name="T6" fmla="*/ 46 w 57"/>
                      <a:gd name="T7" fmla="*/ 0 h 67"/>
                      <a:gd name="T8" fmla="*/ 40 w 57"/>
                      <a:gd name="T9" fmla="*/ 11 h 67"/>
                      <a:gd name="T10" fmla="*/ 40 w 57"/>
                      <a:gd name="T11" fmla="*/ 12 h 67"/>
                      <a:gd name="T12" fmla="*/ 35 w 57"/>
                      <a:gd name="T13" fmla="*/ 16 h 67"/>
                      <a:gd name="T14" fmla="*/ 35 w 57"/>
                      <a:gd name="T15" fmla="*/ 19 h 67"/>
                      <a:gd name="T16" fmla="*/ 30 w 57"/>
                      <a:gd name="T17" fmla="*/ 27 h 67"/>
                      <a:gd name="T18" fmla="*/ 15 w 57"/>
                      <a:gd name="T19" fmla="*/ 37 h 67"/>
                      <a:gd name="T20" fmla="*/ 11 w 57"/>
                      <a:gd name="T21" fmla="*/ 41 h 67"/>
                      <a:gd name="T22" fmla="*/ 0 w 57"/>
                      <a:gd name="T23" fmla="*/ 58 h 67"/>
                      <a:gd name="T24" fmla="*/ 2 w 57"/>
                      <a:gd name="T25" fmla="*/ 60 h 67"/>
                      <a:gd name="T26" fmla="*/ 13 w 57"/>
                      <a:gd name="T27" fmla="*/ 66 h 67"/>
                      <a:gd name="T28" fmla="*/ 19 w 57"/>
                      <a:gd name="T29" fmla="*/ 67 h 67"/>
                      <a:gd name="T30" fmla="*/ 29 w 57"/>
                      <a:gd name="T31" fmla="*/ 60 h 67"/>
                      <a:gd name="T32" fmla="*/ 37 w 57"/>
                      <a:gd name="T33" fmla="*/ 38 h 67"/>
                      <a:gd name="T34" fmla="*/ 47 w 57"/>
                      <a:gd name="T35" fmla="*/ 36 h 67"/>
                      <a:gd name="T36" fmla="*/ 47 w 57"/>
                      <a:gd name="T37" fmla="*/ 27 h 67"/>
                      <a:gd name="T38" fmla="*/ 57 w 57"/>
                      <a:gd name="T39" fmla="*/ 11 h 67"/>
                      <a:gd name="T40" fmla="*/ 56 w 57"/>
                      <a:gd name="T41" fmla="*/ 6 h 67"/>
                      <a:gd name="T42" fmla="*/ 54 w 57"/>
                      <a:gd name="T43" fmla="*/ 5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7" h="67">
                        <a:moveTo>
                          <a:pt x="54" y="5"/>
                        </a:moveTo>
                        <a:cubicBezTo>
                          <a:pt x="52" y="6"/>
                          <a:pt x="51" y="8"/>
                          <a:pt x="49" y="8"/>
                        </a:cubicBezTo>
                        <a:cubicBezTo>
                          <a:pt x="48" y="8"/>
                          <a:pt x="48" y="6"/>
                          <a:pt x="48" y="3"/>
                        </a:cubicBezTo>
                        <a:cubicBezTo>
                          <a:pt x="47" y="3"/>
                          <a:pt x="46" y="2"/>
                          <a:pt x="46" y="0"/>
                        </a:cubicBezTo>
                        <a:cubicBezTo>
                          <a:pt x="44" y="1"/>
                          <a:pt x="40" y="6"/>
                          <a:pt x="40" y="11"/>
                        </a:cubicBezTo>
                        <a:cubicBezTo>
                          <a:pt x="40" y="11"/>
                          <a:pt x="40" y="12"/>
                          <a:pt x="40" y="12"/>
                        </a:cubicBezTo>
                        <a:cubicBezTo>
                          <a:pt x="37" y="13"/>
                          <a:pt x="36" y="13"/>
                          <a:pt x="35" y="16"/>
                        </a:cubicBezTo>
                        <a:cubicBezTo>
                          <a:pt x="35" y="17"/>
                          <a:pt x="35" y="19"/>
                          <a:pt x="35" y="19"/>
                        </a:cubicBezTo>
                        <a:cubicBezTo>
                          <a:pt x="35" y="19"/>
                          <a:pt x="31" y="26"/>
                          <a:pt x="30" y="27"/>
                        </a:cubicBezTo>
                        <a:cubicBezTo>
                          <a:pt x="25" y="29"/>
                          <a:pt x="21" y="37"/>
                          <a:pt x="15" y="37"/>
                        </a:cubicBezTo>
                        <a:cubicBezTo>
                          <a:pt x="13" y="37"/>
                          <a:pt x="12" y="39"/>
                          <a:pt x="11" y="41"/>
                        </a:cubicBezTo>
                        <a:cubicBezTo>
                          <a:pt x="8" y="46"/>
                          <a:pt x="0" y="50"/>
                          <a:pt x="0" y="58"/>
                        </a:cubicBezTo>
                        <a:cubicBezTo>
                          <a:pt x="0" y="59"/>
                          <a:pt x="1" y="60"/>
                          <a:pt x="2" y="60"/>
                        </a:cubicBezTo>
                        <a:cubicBezTo>
                          <a:pt x="2" y="61"/>
                          <a:pt x="12" y="66"/>
                          <a:pt x="13" y="66"/>
                        </a:cubicBezTo>
                        <a:cubicBezTo>
                          <a:pt x="15" y="66"/>
                          <a:pt x="18" y="67"/>
                          <a:pt x="19" y="67"/>
                        </a:cubicBezTo>
                        <a:cubicBezTo>
                          <a:pt x="22" y="67"/>
                          <a:pt x="27" y="63"/>
                          <a:pt x="29" y="60"/>
                        </a:cubicBezTo>
                        <a:cubicBezTo>
                          <a:pt x="29" y="60"/>
                          <a:pt x="36" y="42"/>
                          <a:pt x="37" y="38"/>
                        </a:cubicBezTo>
                        <a:cubicBezTo>
                          <a:pt x="39" y="38"/>
                          <a:pt x="46" y="36"/>
                          <a:pt x="47" y="36"/>
                        </a:cubicBezTo>
                        <a:cubicBezTo>
                          <a:pt x="47" y="33"/>
                          <a:pt x="46" y="31"/>
                          <a:pt x="47" y="27"/>
                        </a:cubicBezTo>
                        <a:cubicBezTo>
                          <a:pt x="51" y="27"/>
                          <a:pt x="56" y="15"/>
                          <a:pt x="57" y="11"/>
                        </a:cubicBezTo>
                        <a:cubicBezTo>
                          <a:pt x="56" y="10"/>
                          <a:pt x="56" y="9"/>
                          <a:pt x="56" y="6"/>
                        </a:cubicBezTo>
                        <a:cubicBezTo>
                          <a:pt x="55" y="6"/>
                          <a:pt x="54" y="6"/>
                          <a:pt x="54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5"/>
                  <p:cNvSpPr>
                    <a:spLocks/>
                  </p:cNvSpPr>
                  <p:nvPr/>
                </p:nvSpPr>
                <p:spPr bwMode="auto">
                  <a:xfrm>
                    <a:off x="5759" y="3318"/>
                    <a:ext cx="63" cy="114"/>
                  </a:xfrm>
                  <a:custGeom>
                    <a:avLst/>
                    <a:gdLst>
                      <a:gd name="T0" fmla="*/ 40 w 42"/>
                      <a:gd name="T1" fmla="*/ 33 h 75"/>
                      <a:gd name="T2" fmla="*/ 31 w 42"/>
                      <a:gd name="T3" fmla="*/ 36 h 75"/>
                      <a:gd name="T4" fmla="*/ 22 w 42"/>
                      <a:gd name="T5" fmla="*/ 23 h 75"/>
                      <a:gd name="T6" fmla="*/ 20 w 42"/>
                      <a:gd name="T7" fmla="*/ 23 h 75"/>
                      <a:gd name="T8" fmla="*/ 18 w 42"/>
                      <a:gd name="T9" fmla="*/ 27 h 75"/>
                      <a:gd name="T10" fmla="*/ 16 w 42"/>
                      <a:gd name="T11" fmla="*/ 27 h 75"/>
                      <a:gd name="T12" fmla="*/ 12 w 42"/>
                      <a:gd name="T13" fmla="*/ 17 h 75"/>
                      <a:gd name="T14" fmla="*/ 13 w 42"/>
                      <a:gd name="T15" fmla="*/ 14 h 75"/>
                      <a:gd name="T16" fmla="*/ 10 w 42"/>
                      <a:gd name="T17" fmla="*/ 9 h 75"/>
                      <a:gd name="T18" fmla="*/ 0 w 42"/>
                      <a:gd name="T19" fmla="*/ 0 h 75"/>
                      <a:gd name="T20" fmla="*/ 11 w 42"/>
                      <a:gd name="T21" fmla="*/ 20 h 75"/>
                      <a:gd name="T22" fmla="*/ 10 w 42"/>
                      <a:gd name="T23" fmla="*/ 23 h 75"/>
                      <a:gd name="T24" fmla="*/ 13 w 42"/>
                      <a:gd name="T25" fmla="*/ 29 h 75"/>
                      <a:gd name="T26" fmla="*/ 13 w 42"/>
                      <a:gd name="T27" fmla="*/ 29 h 75"/>
                      <a:gd name="T28" fmla="*/ 14 w 42"/>
                      <a:gd name="T29" fmla="*/ 35 h 75"/>
                      <a:gd name="T30" fmla="*/ 11 w 42"/>
                      <a:gd name="T31" fmla="*/ 47 h 75"/>
                      <a:gd name="T32" fmla="*/ 7 w 42"/>
                      <a:gd name="T33" fmla="*/ 52 h 75"/>
                      <a:gd name="T34" fmla="*/ 17 w 42"/>
                      <a:gd name="T35" fmla="*/ 61 h 75"/>
                      <a:gd name="T36" fmla="*/ 14 w 42"/>
                      <a:gd name="T37" fmla="*/ 71 h 75"/>
                      <a:gd name="T38" fmla="*/ 18 w 42"/>
                      <a:gd name="T39" fmla="*/ 75 h 75"/>
                      <a:gd name="T40" fmla="*/ 27 w 42"/>
                      <a:gd name="T41" fmla="*/ 64 h 75"/>
                      <a:gd name="T42" fmla="*/ 31 w 42"/>
                      <a:gd name="T43" fmla="*/ 57 h 75"/>
                      <a:gd name="T44" fmla="*/ 30 w 42"/>
                      <a:gd name="T45" fmla="*/ 54 h 75"/>
                      <a:gd name="T46" fmla="*/ 35 w 42"/>
                      <a:gd name="T47" fmla="*/ 50 h 75"/>
                      <a:gd name="T48" fmla="*/ 36 w 42"/>
                      <a:gd name="T49" fmla="*/ 49 h 75"/>
                      <a:gd name="T50" fmla="*/ 37 w 42"/>
                      <a:gd name="T51" fmla="*/ 51 h 75"/>
                      <a:gd name="T52" fmla="*/ 42 w 42"/>
                      <a:gd name="T53" fmla="*/ 35 h 75"/>
                      <a:gd name="T54" fmla="*/ 40 w 42"/>
                      <a:gd name="T55" fmla="*/ 3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2" h="75">
                        <a:moveTo>
                          <a:pt x="40" y="33"/>
                        </a:moveTo>
                        <a:cubicBezTo>
                          <a:pt x="36" y="33"/>
                          <a:pt x="36" y="36"/>
                          <a:pt x="31" y="36"/>
                        </a:cubicBezTo>
                        <a:cubicBezTo>
                          <a:pt x="25" y="36"/>
                          <a:pt x="22" y="32"/>
                          <a:pt x="22" y="23"/>
                        </a:cubicBezTo>
                        <a:cubicBezTo>
                          <a:pt x="20" y="23"/>
                          <a:pt x="20" y="23"/>
                          <a:pt x="20" y="23"/>
                        </a:cubicBezTo>
                        <a:cubicBezTo>
                          <a:pt x="19" y="23"/>
                          <a:pt x="18" y="25"/>
                          <a:pt x="18" y="27"/>
                        </a:cubicBezTo>
                        <a:cubicBezTo>
                          <a:pt x="16" y="27"/>
                          <a:pt x="16" y="27"/>
                          <a:pt x="16" y="27"/>
                        </a:cubicBezTo>
                        <a:cubicBezTo>
                          <a:pt x="15" y="25"/>
                          <a:pt x="12" y="18"/>
                          <a:pt x="12" y="17"/>
                        </a:cubicBezTo>
                        <a:cubicBezTo>
                          <a:pt x="12" y="16"/>
                          <a:pt x="12" y="15"/>
                          <a:pt x="13" y="14"/>
                        </a:cubicBezTo>
                        <a:cubicBezTo>
                          <a:pt x="11" y="13"/>
                          <a:pt x="11" y="11"/>
                          <a:pt x="10" y="9"/>
                        </a:cubicBezTo>
                        <a:cubicBezTo>
                          <a:pt x="7" y="6"/>
                          <a:pt x="2" y="6"/>
                          <a:pt x="0" y="0"/>
                        </a:cubicBezTo>
                        <a:cubicBezTo>
                          <a:pt x="1" y="8"/>
                          <a:pt x="5" y="18"/>
                          <a:pt x="11" y="20"/>
                        </a:cubicBezTo>
                        <a:cubicBezTo>
                          <a:pt x="11" y="21"/>
                          <a:pt x="10" y="22"/>
                          <a:pt x="10" y="23"/>
                        </a:cubicBezTo>
                        <a:cubicBezTo>
                          <a:pt x="10" y="25"/>
                          <a:pt x="12" y="26"/>
                          <a:pt x="13" y="29"/>
                        </a:cubicBezTo>
                        <a:cubicBezTo>
                          <a:pt x="13" y="29"/>
                          <a:pt x="13" y="29"/>
                          <a:pt x="13" y="29"/>
                        </a:cubicBezTo>
                        <a:cubicBezTo>
                          <a:pt x="13" y="30"/>
                          <a:pt x="14" y="33"/>
                          <a:pt x="14" y="35"/>
                        </a:cubicBezTo>
                        <a:cubicBezTo>
                          <a:pt x="14" y="39"/>
                          <a:pt x="14" y="44"/>
                          <a:pt x="11" y="47"/>
                        </a:cubicBezTo>
                        <a:cubicBezTo>
                          <a:pt x="10" y="49"/>
                          <a:pt x="7" y="49"/>
                          <a:pt x="7" y="52"/>
                        </a:cubicBezTo>
                        <a:cubicBezTo>
                          <a:pt x="7" y="58"/>
                          <a:pt x="17" y="55"/>
                          <a:pt x="17" y="61"/>
                        </a:cubicBezTo>
                        <a:cubicBezTo>
                          <a:pt x="17" y="65"/>
                          <a:pt x="14" y="67"/>
                          <a:pt x="14" y="71"/>
                        </a:cubicBezTo>
                        <a:cubicBezTo>
                          <a:pt x="14" y="73"/>
                          <a:pt x="15" y="75"/>
                          <a:pt x="18" y="75"/>
                        </a:cubicBezTo>
                        <a:cubicBezTo>
                          <a:pt x="23" y="75"/>
                          <a:pt x="25" y="68"/>
                          <a:pt x="27" y="64"/>
                        </a:cubicBezTo>
                        <a:cubicBezTo>
                          <a:pt x="28" y="63"/>
                          <a:pt x="31" y="60"/>
                          <a:pt x="31" y="57"/>
                        </a:cubicBezTo>
                        <a:cubicBezTo>
                          <a:pt x="31" y="56"/>
                          <a:pt x="30" y="55"/>
                          <a:pt x="30" y="54"/>
                        </a:cubicBezTo>
                        <a:cubicBezTo>
                          <a:pt x="30" y="52"/>
                          <a:pt x="33" y="51"/>
                          <a:pt x="35" y="50"/>
                        </a:cubicBezTo>
                        <a:cubicBezTo>
                          <a:pt x="36" y="49"/>
                          <a:pt x="36" y="49"/>
                          <a:pt x="36" y="49"/>
                        </a:cubicBezTo>
                        <a:cubicBezTo>
                          <a:pt x="37" y="51"/>
                          <a:pt x="37" y="51"/>
                          <a:pt x="37" y="51"/>
                        </a:cubicBezTo>
                        <a:cubicBezTo>
                          <a:pt x="40" y="46"/>
                          <a:pt x="39" y="39"/>
                          <a:pt x="42" y="35"/>
                        </a:cubicBezTo>
                        <a:cubicBezTo>
                          <a:pt x="42" y="34"/>
                          <a:pt x="41" y="33"/>
                          <a:pt x="40" y="3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6"/>
                  <p:cNvSpPr>
                    <a:spLocks/>
                  </p:cNvSpPr>
                  <p:nvPr/>
                </p:nvSpPr>
                <p:spPr bwMode="auto">
                  <a:xfrm>
                    <a:off x="5807" y="3070"/>
                    <a:ext cx="14" cy="12"/>
                  </a:xfrm>
                  <a:custGeom>
                    <a:avLst/>
                    <a:gdLst>
                      <a:gd name="T0" fmla="*/ 9 w 9"/>
                      <a:gd name="T1" fmla="*/ 6 h 8"/>
                      <a:gd name="T2" fmla="*/ 9 w 9"/>
                      <a:gd name="T3" fmla="*/ 2 h 8"/>
                      <a:gd name="T4" fmla="*/ 6 w 9"/>
                      <a:gd name="T5" fmla="*/ 0 h 8"/>
                      <a:gd name="T6" fmla="*/ 0 w 9"/>
                      <a:gd name="T7" fmla="*/ 6 h 8"/>
                      <a:gd name="T8" fmla="*/ 5 w 9"/>
                      <a:gd name="T9" fmla="*/ 7 h 8"/>
                      <a:gd name="T10" fmla="*/ 9 w 9"/>
                      <a:gd name="T11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8">
                        <a:moveTo>
                          <a:pt x="9" y="6"/>
                        </a:move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4" y="1"/>
                          <a:pt x="0" y="1"/>
                          <a:pt x="0" y="6"/>
                        </a:cubicBezTo>
                        <a:cubicBezTo>
                          <a:pt x="0" y="7"/>
                          <a:pt x="3" y="7"/>
                          <a:pt x="5" y="7"/>
                        </a:cubicBezTo>
                        <a:cubicBezTo>
                          <a:pt x="7" y="7"/>
                          <a:pt x="7" y="8"/>
                          <a:pt x="9" y="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37"/>
                  <p:cNvSpPr>
                    <a:spLocks/>
                  </p:cNvSpPr>
                  <p:nvPr/>
                </p:nvSpPr>
                <p:spPr bwMode="auto">
                  <a:xfrm>
                    <a:off x="5822" y="3056"/>
                    <a:ext cx="12" cy="9"/>
                  </a:xfrm>
                  <a:custGeom>
                    <a:avLst/>
                    <a:gdLst>
                      <a:gd name="T0" fmla="*/ 0 w 8"/>
                      <a:gd name="T1" fmla="*/ 4 h 6"/>
                      <a:gd name="T2" fmla="*/ 2 w 8"/>
                      <a:gd name="T3" fmla="*/ 6 h 6"/>
                      <a:gd name="T4" fmla="*/ 8 w 8"/>
                      <a:gd name="T5" fmla="*/ 2 h 6"/>
                      <a:gd name="T6" fmla="*/ 8 w 8"/>
                      <a:gd name="T7" fmla="*/ 0 h 6"/>
                      <a:gd name="T8" fmla="*/ 0 w 8"/>
                      <a:gd name="T9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6">
                        <a:moveTo>
                          <a:pt x="0" y="4"/>
                        </a:move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5" y="6"/>
                          <a:pt x="5" y="3"/>
                          <a:pt x="8" y="2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0"/>
                          <a:pt x="0" y="0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38"/>
                  <p:cNvSpPr>
                    <a:spLocks/>
                  </p:cNvSpPr>
                  <p:nvPr/>
                </p:nvSpPr>
                <p:spPr bwMode="auto">
                  <a:xfrm>
                    <a:off x="5187" y="2696"/>
                    <a:ext cx="52" cy="60"/>
                  </a:xfrm>
                  <a:custGeom>
                    <a:avLst/>
                    <a:gdLst>
                      <a:gd name="T0" fmla="*/ 25 w 34"/>
                      <a:gd name="T1" fmla="*/ 0 h 39"/>
                      <a:gd name="T2" fmla="*/ 24 w 34"/>
                      <a:gd name="T3" fmla="*/ 7 h 39"/>
                      <a:gd name="T4" fmla="*/ 19 w 34"/>
                      <a:gd name="T5" fmla="*/ 11 h 39"/>
                      <a:gd name="T6" fmla="*/ 17 w 34"/>
                      <a:gd name="T7" fmla="*/ 15 h 39"/>
                      <a:gd name="T8" fmla="*/ 15 w 34"/>
                      <a:gd name="T9" fmla="*/ 15 h 39"/>
                      <a:gd name="T10" fmla="*/ 11 w 34"/>
                      <a:gd name="T11" fmla="*/ 10 h 39"/>
                      <a:gd name="T12" fmla="*/ 3 w 34"/>
                      <a:gd name="T13" fmla="*/ 16 h 39"/>
                      <a:gd name="T14" fmla="*/ 1 w 34"/>
                      <a:gd name="T15" fmla="*/ 23 h 39"/>
                      <a:gd name="T16" fmla="*/ 2 w 34"/>
                      <a:gd name="T17" fmla="*/ 26 h 39"/>
                      <a:gd name="T18" fmla="*/ 2 w 34"/>
                      <a:gd name="T19" fmla="*/ 32 h 39"/>
                      <a:gd name="T20" fmla="*/ 7 w 34"/>
                      <a:gd name="T21" fmla="*/ 21 h 39"/>
                      <a:gd name="T22" fmla="*/ 9 w 34"/>
                      <a:gd name="T23" fmla="*/ 23 h 39"/>
                      <a:gd name="T24" fmla="*/ 10 w 34"/>
                      <a:gd name="T25" fmla="*/ 22 h 39"/>
                      <a:gd name="T26" fmla="*/ 12 w 34"/>
                      <a:gd name="T27" fmla="*/ 23 h 39"/>
                      <a:gd name="T28" fmla="*/ 12 w 34"/>
                      <a:gd name="T29" fmla="*/ 21 h 39"/>
                      <a:gd name="T30" fmla="*/ 16 w 34"/>
                      <a:gd name="T31" fmla="*/ 21 h 39"/>
                      <a:gd name="T32" fmla="*/ 17 w 34"/>
                      <a:gd name="T33" fmla="*/ 24 h 39"/>
                      <a:gd name="T34" fmla="*/ 15 w 34"/>
                      <a:gd name="T35" fmla="*/ 27 h 39"/>
                      <a:gd name="T36" fmla="*/ 21 w 34"/>
                      <a:gd name="T37" fmla="*/ 36 h 39"/>
                      <a:gd name="T38" fmla="*/ 24 w 34"/>
                      <a:gd name="T39" fmla="*/ 36 h 39"/>
                      <a:gd name="T40" fmla="*/ 25 w 34"/>
                      <a:gd name="T41" fmla="*/ 38 h 39"/>
                      <a:gd name="T42" fmla="*/ 28 w 34"/>
                      <a:gd name="T43" fmla="*/ 35 h 39"/>
                      <a:gd name="T44" fmla="*/ 25 w 34"/>
                      <a:gd name="T45" fmla="*/ 29 h 39"/>
                      <a:gd name="T46" fmla="*/ 27 w 34"/>
                      <a:gd name="T47" fmla="*/ 25 h 39"/>
                      <a:gd name="T48" fmla="*/ 29 w 34"/>
                      <a:gd name="T49" fmla="*/ 27 h 39"/>
                      <a:gd name="T50" fmla="*/ 28 w 34"/>
                      <a:gd name="T51" fmla="*/ 27 h 39"/>
                      <a:gd name="T52" fmla="*/ 31 w 34"/>
                      <a:gd name="T53" fmla="*/ 33 h 39"/>
                      <a:gd name="T54" fmla="*/ 34 w 34"/>
                      <a:gd name="T55" fmla="*/ 24 h 39"/>
                      <a:gd name="T56" fmla="*/ 29 w 34"/>
                      <a:gd name="T57" fmla="*/ 3 h 39"/>
                      <a:gd name="T58" fmla="*/ 25 w 34"/>
                      <a:gd name="T59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4" h="39">
                        <a:moveTo>
                          <a:pt x="25" y="0"/>
                        </a:moveTo>
                        <a:cubicBezTo>
                          <a:pt x="25" y="1"/>
                          <a:pt x="25" y="5"/>
                          <a:pt x="24" y="7"/>
                        </a:cubicBezTo>
                        <a:cubicBezTo>
                          <a:pt x="23" y="9"/>
                          <a:pt x="19" y="7"/>
                          <a:pt x="19" y="11"/>
                        </a:cubicBezTo>
                        <a:cubicBezTo>
                          <a:pt x="18" y="12"/>
                          <a:pt x="17" y="13"/>
                          <a:pt x="17" y="15"/>
                        </a:cubicBezTo>
                        <a:cubicBezTo>
                          <a:pt x="16" y="15"/>
                          <a:pt x="16" y="15"/>
                          <a:pt x="15" y="15"/>
                        </a:cubicBezTo>
                        <a:cubicBezTo>
                          <a:pt x="14" y="15"/>
                          <a:pt x="14" y="10"/>
                          <a:pt x="11" y="10"/>
                        </a:cubicBezTo>
                        <a:cubicBezTo>
                          <a:pt x="7" y="10"/>
                          <a:pt x="8" y="16"/>
                          <a:pt x="3" y="16"/>
                        </a:cubicBezTo>
                        <a:cubicBezTo>
                          <a:pt x="2" y="19"/>
                          <a:pt x="1" y="20"/>
                          <a:pt x="1" y="23"/>
                        </a:cubicBezTo>
                        <a:cubicBezTo>
                          <a:pt x="1" y="24"/>
                          <a:pt x="2" y="25"/>
                          <a:pt x="2" y="26"/>
                        </a:cubicBezTo>
                        <a:cubicBezTo>
                          <a:pt x="2" y="27"/>
                          <a:pt x="0" y="32"/>
                          <a:pt x="2" y="32"/>
                        </a:cubicBezTo>
                        <a:cubicBezTo>
                          <a:pt x="5" y="32"/>
                          <a:pt x="4" y="23"/>
                          <a:pt x="7" y="21"/>
                        </a:cubicBezTo>
                        <a:cubicBezTo>
                          <a:pt x="7" y="21"/>
                          <a:pt x="9" y="23"/>
                          <a:pt x="9" y="23"/>
                        </a:cubicBezTo>
                        <a:cubicBezTo>
                          <a:pt x="10" y="22"/>
                          <a:pt x="10" y="22"/>
                          <a:pt x="10" y="22"/>
                        </a:cubicBezTo>
                        <a:cubicBezTo>
                          <a:pt x="10" y="22"/>
                          <a:pt x="11" y="23"/>
                          <a:pt x="12" y="23"/>
                        </a:cubicBezTo>
                        <a:cubicBezTo>
                          <a:pt x="12" y="22"/>
                          <a:pt x="12" y="22"/>
                          <a:pt x="12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2"/>
                          <a:pt x="16" y="23"/>
                          <a:pt x="17" y="24"/>
                        </a:cubicBezTo>
                        <a:cubicBezTo>
                          <a:pt x="16" y="24"/>
                          <a:pt x="15" y="25"/>
                          <a:pt x="15" y="27"/>
                        </a:cubicBezTo>
                        <a:cubicBezTo>
                          <a:pt x="15" y="32"/>
                          <a:pt x="18" y="36"/>
                          <a:pt x="21" y="36"/>
                        </a:cubicBezTo>
                        <a:cubicBezTo>
                          <a:pt x="22" y="36"/>
                          <a:pt x="23" y="37"/>
                          <a:pt x="24" y="36"/>
                        </a:cubicBezTo>
                        <a:cubicBezTo>
                          <a:pt x="24" y="37"/>
                          <a:pt x="24" y="38"/>
                          <a:pt x="25" y="38"/>
                        </a:cubicBezTo>
                        <a:cubicBezTo>
                          <a:pt x="27" y="39"/>
                          <a:pt x="28" y="37"/>
                          <a:pt x="28" y="35"/>
                        </a:cubicBezTo>
                        <a:cubicBezTo>
                          <a:pt x="28" y="32"/>
                          <a:pt x="25" y="31"/>
                          <a:pt x="25" y="29"/>
                        </a:cubicBezTo>
                        <a:cubicBezTo>
                          <a:pt x="25" y="27"/>
                          <a:pt x="26" y="27"/>
                          <a:pt x="27" y="25"/>
                        </a:cubicBezTo>
                        <a:cubicBezTo>
                          <a:pt x="28" y="26"/>
                          <a:pt x="28" y="27"/>
                          <a:pt x="29" y="27"/>
                        </a:cubicBezTo>
                        <a:cubicBezTo>
                          <a:pt x="28" y="27"/>
                          <a:pt x="28" y="27"/>
                          <a:pt x="28" y="27"/>
                        </a:cubicBezTo>
                        <a:cubicBezTo>
                          <a:pt x="29" y="28"/>
                          <a:pt x="30" y="33"/>
                          <a:pt x="31" y="33"/>
                        </a:cubicBezTo>
                        <a:cubicBezTo>
                          <a:pt x="31" y="28"/>
                          <a:pt x="34" y="27"/>
                          <a:pt x="34" y="24"/>
                        </a:cubicBezTo>
                        <a:cubicBezTo>
                          <a:pt x="34" y="21"/>
                          <a:pt x="31" y="5"/>
                          <a:pt x="29" y="3"/>
                        </a:cubicBezTo>
                        <a:cubicBezTo>
                          <a:pt x="28" y="2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39"/>
                  <p:cNvSpPr>
                    <a:spLocks/>
                  </p:cNvSpPr>
                  <p:nvPr/>
                </p:nvSpPr>
                <p:spPr bwMode="auto">
                  <a:xfrm>
                    <a:off x="5140" y="2683"/>
                    <a:ext cx="26" cy="30"/>
                  </a:xfrm>
                  <a:custGeom>
                    <a:avLst/>
                    <a:gdLst>
                      <a:gd name="T0" fmla="*/ 0 w 17"/>
                      <a:gd name="T1" fmla="*/ 20 h 20"/>
                      <a:gd name="T2" fmla="*/ 2 w 17"/>
                      <a:gd name="T3" fmla="*/ 20 h 20"/>
                      <a:gd name="T4" fmla="*/ 10 w 17"/>
                      <a:gd name="T5" fmla="*/ 9 h 20"/>
                      <a:gd name="T6" fmla="*/ 14 w 17"/>
                      <a:gd name="T7" fmla="*/ 6 h 20"/>
                      <a:gd name="T8" fmla="*/ 17 w 17"/>
                      <a:gd name="T9" fmla="*/ 4 h 20"/>
                      <a:gd name="T10" fmla="*/ 15 w 17"/>
                      <a:gd name="T11" fmla="*/ 0 h 20"/>
                      <a:gd name="T12" fmla="*/ 13 w 17"/>
                      <a:gd name="T13" fmla="*/ 3 h 20"/>
                      <a:gd name="T14" fmla="*/ 0 w 17"/>
                      <a:gd name="T15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20">
                        <a:moveTo>
                          <a:pt x="0" y="20"/>
                        </a:move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5" y="18"/>
                          <a:pt x="9" y="15"/>
                          <a:pt x="10" y="9"/>
                        </a:cubicBezTo>
                        <a:cubicBezTo>
                          <a:pt x="12" y="9"/>
                          <a:pt x="14" y="8"/>
                          <a:pt x="14" y="6"/>
                        </a:cubicBezTo>
                        <a:cubicBezTo>
                          <a:pt x="16" y="6"/>
                          <a:pt x="16" y="5"/>
                          <a:pt x="17" y="4"/>
                        </a:cubicBezTo>
                        <a:cubicBezTo>
                          <a:pt x="16" y="3"/>
                          <a:pt x="15" y="2"/>
                          <a:pt x="15" y="0"/>
                        </a:cubicBezTo>
                        <a:cubicBezTo>
                          <a:pt x="14" y="0"/>
                          <a:pt x="14" y="2"/>
                          <a:pt x="13" y="3"/>
                        </a:cubicBezTo>
                        <a:cubicBezTo>
                          <a:pt x="11" y="9"/>
                          <a:pt x="3" y="12"/>
                          <a:pt x="0" y="2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40"/>
                  <p:cNvSpPr>
                    <a:spLocks/>
                  </p:cNvSpPr>
                  <p:nvPr/>
                </p:nvSpPr>
                <p:spPr bwMode="auto">
                  <a:xfrm>
                    <a:off x="5158" y="2578"/>
                    <a:ext cx="50" cy="82"/>
                  </a:xfrm>
                  <a:custGeom>
                    <a:avLst/>
                    <a:gdLst>
                      <a:gd name="T0" fmla="*/ 1 w 33"/>
                      <a:gd name="T1" fmla="*/ 32 h 54"/>
                      <a:gd name="T2" fmla="*/ 6 w 33"/>
                      <a:gd name="T3" fmla="*/ 37 h 54"/>
                      <a:gd name="T4" fmla="*/ 8 w 33"/>
                      <a:gd name="T5" fmla="*/ 35 h 54"/>
                      <a:gd name="T6" fmla="*/ 10 w 33"/>
                      <a:gd name="T7" fmla="*/ 35 h 54"/>
                      <a:gd name="T8" fmla="*/ 10 w 33"/>
                      <a:gd name="T9" fmla="*/ 38 h 54"/>
                      <a:gd name="T10" fmla="*/ 8 w 33"/>
                      <a:gd name="T11" fmla="*/ 41 h 54"/>
                      <a:gd name="T12" fmla="*/ 12 w 33"/>
                      <a:gd name="T13" fmla="*/ 44 h 54"/>
                      <a:gd name="T14" fmla="*/ 15 w 33"/>
                      <a:gd name="T15" fmla="*/ 43 h 54"/>
                      <a:gd name="T16" fmla="*/ 22 w 33"/>
                      <a:gd name="T17" fmla="*/ 49 h 54"/>
                      <a:gd name="T18" fmla="*/ 22 w 33"/>
                      <a:gd name="T19" fmla="*/ 44 h 54"/>
                      <a:gd name="T20" fmla="*/ 31 w 33"/>
                      <a:gd name="T21" fmla="*/ 52 h 54"/>
                      <a:gd name="T22" fmla="*/ 32 w 33"/>
                      <a:gd name="T23" fmla="*/ 54 h 54"/>
                      <a:gd name="T24" fmla="*/ 33 w 33"/>
                      <a:gd name="T25" fmla="*/ 53 h 54"/>
                      <a:gd name="T26" fmla="*/ 33 w 33"/>
                      <a:gd name="T27" fmla="*/ 51 h 54"/>
                      <a:gd name="T28" fmla="*/ 30 w 33"/>
                      <a:gd name="T29" fmla="*/ 47 h 54"/>
                      <a:gd name="T30" fmla="*/ 28 w 33"/>
                      <a:gd name="T31" fmla="*/ 47 h 54"/>
                      <a:gd name="T32" fmla="*/ 30 w 33"/>
                      <a:gd name="T33" fmla="*/ 44 h 54"/>
                      <a:gd name="T34" fmla="*/ 28 w 33"/>
                      <a:gd name="T35" fmla="*/ 43 h 54"/>
                      <a:gd name="T36" fmla="*/ 26 w 33"/>
                      <a:gd name="T37" fmla="*/ 45 h 54"/>
                      <a:gd name="T38" fmla="*/ 21 w 33"/>
                      <a:gd name="T39" fmla="*/ 39 h 54"/>
                      <a:gd name="T40" fmla="*/ 18 w 33"/>
                      <a:gd name="T41" fmla="*/ 41 h 54"/>
                      <a:gd name="T42" fmla="*/ 18 w 33"/>
                      <a:gd name="T43" fmla="*/ 42 h 54"/>
                      <a:gd name="T44" fmla="*/ 13 w 33"/>
                      <a:gd name="T45" fmla="*/ 30 h 54"/>
                      <a:gd name="T46" fmla="*/ 17 w 33"/>
                      <a:gd name="T47" fmla="*/ 18 h 54"/>
                      <a:gd name="T48" fmla="*/ 14 w 33"/>
                      <a:gd name="T49" fmla="*/ 5 h 54"/>
                      <a:gd name="T50" fmla="*/ 14 w 33"/>
                      <a:gd name="T51" fmla="*/ 4 h 54"/>
                      <a:gd name="T52" fmla="*/ 13 w 33"/>
                      <a:gd name="T53" fmla="*/ 2 h 54"/>
                      <a:gd name="T54" fmla="*/ 10 w 33"/>
                      <a:gd name="T55" fmla="*/ 5 h 54"/>
                      <a:gd name="T56" fmla="*/ 6 w 33"/>
                      <a:gd name="T57" fmla="*/ 0 h 54"/>
                      <a:gd name="T58" fmla="*/ 3 w 33"/>
                      <a:gd name="T59" fmla="*/ 5 h 54"/>
                      <a:gd name="T60" fmla="*/ 4 w 33"/>
                      <a:gd name="T61" fmla="*/ 14 h 54"/>
                      <a:gd name="T62" fmla="*/ 3 w 33"/>
                      <a:gd name="T63" fmla="*/ 22 h 54"/>
                      <a:gd name="T64" fmla="*/ 1 w 33"/>
                      <a:gd name="T65" fmla="*/ 3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3" h="54">
                        <a:moveTo>
                          <a:pt x="1" y="32"/>
                        </a:moveTo>
                        <a:cubicBezTo>
                          <a:pt x="1" y="33"/>
                          <a:pt x="5" y="37"/>
                          <a:pt x="6" y="37"/>
                        </a:cubicBezTo>
                        <a:cubicBezTo>
                          <a:pt x="7" y="37"/>
                          <a:pt x="8" y="36"/>
                          <a:pt x="8" y="35"/>
                        </a:cubicBezTo>
                        <a:cubicBezTo>
                          <a:pt x="10" y="35"/>
                          <a:pt x="10" y="35"/>
                          <a:pt x="10" y="35"/>
                        </a:cubicBez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9" y="38"/>
                          <a:pt x="8" y="39"/>
                          <a:pt x="8" y="41"/>
                        </a:cubicBezTo>
                        <a:cubicBezTo>
                          <a:pt x="8" y="42"/>
                          <a:pt x="10" y="44"/>
                          <a:pt x="12" y="44"/>
                        </a:cubicBezTo>
                        <a:cubicBezTo>
                          <a:pt x="13" y="45"/>
                          <a:pt x="14" y="43"/>
                          <a:pt x="15" y="43"/>
                        </a:cubicBezTo>
                        <a:cubicBezTo>
                          <a:pt x="19" y="43"/>
                          <a:pt x="19" y="49"/>
                          <a:pt x="22" y="49"/>
                        </a:cubicBezTo>
                        <a:cubicBezTo>
                          <a:pt x="22" y="47"/>
                          <a:pt x="21" y="46"/>
                          <a:pt x="22" y="44"/>
                        </a:cubicBezTo>
                        <a:cubicBezTo>
                          <a:pt x="24" y="46"/>
                          <a:pt x="29" y="49"/>
                          <a:pt x="31" y="52"/>
                        </a:cubicBezTo>
                        <a:cubicBezTo>
                          <a:pt x="31" y="53"/>
                          <a:pt x="31" y="54"/>
                          <a:pt x="32" y="54"/>
                        </a:cubicBezTo>
                        <a:cubicBezTo>
                          <a:pt x="32" y="54"/>
                          <a:pt x="33" y="53"/>
                          <a:pt x="33" y="53"/>
                        </a:cubicBezTo>
                        <a:cubicBezTo>
                          <a:pt x="33" y="52"/>
                          <a:pt x="33" y="51"/>
                          <a:pt x="33" y="51"/>
                        </a:cubicBezTo>
                        <a:cubicBezTo>
                          <a:pt x="31" y="51"/>
                          <a:pt x="30" y="50"/>
                          <a:pt x="30" y="47"/>
                        </a:cubicBezTo>
                        <a:cubicBezTo>
                          <a:pt x="29" y="48"/>
                          <a:pt x="28" y="48"/>
                          <a:pt x="28" y="47"/>
                        </a:cubicBezTo>
                        <a:cubicBezTo>
                          <a:pt x="28" y="46"/>
                          <a:pt x="29" y="46"/>
                          <a:pt x="30" y="44"/>
                        </a:cubicBezTo>
                        <a:cubicBezTo>
                          <a:pt x="29" y="44"/>
                          <a:pt x="29" y="43"/>
                          <a:pt x="28" y="43"/>
                        </a:cubicBezTo>
                        <a:cubicBezTo>
                          <a:pt x="27" y="43"/>
                          <a:pt x="27" y="45"/>
                          <a:pt x="26" y="45"/>
                        </a:cubicBezTo>
                        <a:cubicBezTo>
                          <a:pt x="24" y="45"/>
                          <a:pt x="24" y="39"/>
                          <a:pt x="21" y="39"/>
                        </a:cubicBezTo>
                        <a:cubicBezTo>
                          <a:pt x="20" y="39"/>
                          <a:pt x="18" y="40"/>
                          <a:pt x="18" y="41"/>
                        </a:cubicBezTo>
                        <a:cubicBezTo>
                          <a:pt x="18" y="42"/>
                          <a:pt x="18" y="42"/>
                          <a:pt x="18" y="42"/>
                        </a:cubicBezTo>
                        <a:cubicBezTo>
                          <a:pt x="16" y="41"/>
                          <a:pt x="12" y="34"/>
                          <a:pt x="13" y="30"/>
                        </a:cubicBezTo>
                        <a:cubicBezTo>
                          <a:pt x="13" y="24"/>
                          <a:pt x="17" y="24"/>
                          <a:pt x="17" y="18"/>
                        </a:cubicBezTo>
                        <a:cubicBezTo>
                          <a:pt x="17" y="13"/>
                          <a:pt x="14" y="9"/>
                          <a:pt x="14" y="5"/>
                        </a:cubicBezTo>
                        <a:cubicBezTo>
                          <a:pt x="14" y="5"/>
                          <a:pt x="14" y="4"/>
                          <a:pt x="14" y="4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2" y="3"/>
                          <a:pt x="11" y="5"/>
                          <a:pt x="10" y="5"/>
                        </a:cubicBezTo>
                        <a:cubicBezTo>
                          <a:pt x="8" y="5"/>
                          <a:pt x="8" y="0"/>
                          <a:pt x="6" y="0"/>
                        </a:cubicBezTo>
                        <a:cubicBezTo>
                          <a:pt x="4" y="0"/>
                          <a:pt x="3" y="3"/>
                          <a:pt x="3" y="5"/>
                        </a:cubicBezTo>
                        <a:cubicBezTo>
                          <a:pt x="3" y="9"/>
                          <a:pt x="4" y="11"/>
                          <a:pt x="4" y="14"/>
                        </a:cubicBezTo>
                        <a:cubicBezTo>
                          <a:pt x="4" y="16"/>
                          <a:pt x="4" y="20"/>
                          <a:pt x="3" y="22"/>
                        </a:cubicBezTo>
                        <a:cubicBezTo>
                          <a:pt x="0" y="22"/>
                          <a:pt x="1" y="27"/>
                          <a:pt x="1" y="3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41"/>
                  <p:cNvSpPr>
                    <a:spLocks/>
                  </p:cNvSpPr>
                  <p:nvPr/>
                </p:nvSpPr>
                <p:spPr bwMode="auto">
                  <a:xfrm>
                    <a:off x="5210" y="2662"/>
                    <a:ext cx="16" cy="33"/>
                  </a:xfrm>
                  <a:custGeom>
                    <a:avLst/>
                    <a:gdLst>
                      <a:gd name="T0" fmla="*/ 7 w 11"/>
                      <a:gd name="T1" fmla="*/ 1 h 22"/>
                      <a:gd name="T2" fmla="*/ 2 w 11"/>
                      <a:gd name="T3" fmla="*/ 0 h 22"/>
                      <a:gd name="T4" fmla="*/ 0 w 11"/>
                      <a:gd name="T5" fmla="*/ 1 h 22"/>
                      <a:gd name="T6" fmla="*/ 6 w 11"/>
                      <a:gd name="T7" fmla="*/ 9 h 22"/>
                      <a:gd name="T8" fmla="*/ 4 w 11"/>
                      <a:gd name="T9" fmla="*/ 11 h 22"/>
                      <a:gd name="T10" fmla="*/ 1 w 11"/>
                      <a:gd name="T11" fmla="*/ 11 h 22"/>
                      <a:gd name="T12" fmla="*/ 1 w 11"/>
                      <a:gd name="T13" fmla="*/ 12 h 22"/>
                      <a:gd name="T14" fmla="*/ 5 w 11"/>
                      <a:gd name="T15" fmla="*/ 16 h 22"/>
                      <a:gd name="T16" fmla="*/ 5 w 11"/>
                      <a:gd name="T17" fmla="*/ 18 h 22"/>
                      <a:gd name="T18" fmla="*/ 6 w 11"/>
                      <a:gd name="T19" fmla="*/ 22 h 22"/>
                      <a:gd name="T20" fmla="*/ 8 w 11"/>
                      <a:gd name="T21" fmla="*/ 22 h 22"/>
                      <a:gd name="T22" fmla="*/ 8 w 11"/>
                      <a:gd name="T23" fmla="*/ 20 h 22"/>
                      <a:gd name="T24" fmla="*/ 6 w 11"/>
                      <a:gd name="T25" fmla="*/ 14 h 22"/>
                      <a:gd name="T26" fmla="*/ 10 w 11"/>
                      <a:gd name="T27" fmla="*/ 14 h 22"/>
                      <a:gd name="T28" fmla="*/ 11 w 11"/>
                      <a:gd name="T29" fmla="*/ 11 h 22"/>
                      <a:gd name="T30" fmla="*/ 9 w 11"/>
                      <a:gd name="T31" fmla="*/ 8 h 22"/>
                      <a:gd name="T32" fmla="*/ 9 w 11"/>
                      <a:gd name="T33" fmla="*/ 4 h 22"/>
                      <a:gd name="T34" fmla="*/ 7 w 11"/>
                      <a:gd name="T35" fmla="*/ 4 h 22"/>
                      <a:gd name="T36" fmla="*/ 7 w 11"/>
                      <a:gd name="T37" fmla="*/ 1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" h="22">
                        <a:moveTo>
                          <a:pt x="7" y="1"/>
                        </a:moveTo>
                        <a:cubicBezTo>
                          <a:pt x="5" y="1"/>
                          <a:pt x="4" y="0"/>
                          <a:pt x="2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0" y="3"/>
                          <a:pt x="6" y="5"/>
                          <a:pt x="6" y="9"/>
                        </a:cubicBezTo>
                        <a:cubicBezTo>
                          <a:pt x="6" y="10"/>
                          <a:pt x="5" y="11"/>
                          <a:pt x="4" y="11"/>
                        </a:cubicBezTo>
                        <a:cubicBezTo>
                          <a:pt x="4" y="11"/>
                          <a:pt x="2" y="11"/>
                          <a:pt x="1" y="11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3"/>
                          <a:pt x="3" y="16"/>
                          <a:pt x="5" y="16"/>
                        </a:cubicBezTo>
                        <a:cubicBezTo>
                          <a:pt x="5" y="18"/>
                          <a:pt x="5" y="18"/>
                          <a:pt x="5" y="18"/>
                        </a:cubicBezTo>
                        <a:cubicBezTo>
                          <a:pt x="4" y="19"/>
                          <a:pt x="4" y="21"/>
                          <a:pt x="6" y="22"/>
                        </a:cubicBezTo>
                        <a:cubicBezTo>
                          <a:pt x="7" y="22"/>
                          <a:pt x="7" y="22"/>
                          <a:pt x="8" y="22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7" y="19"/>
                          <a:pt x="6" y="17"/>
                          <a:pt x="6" y="14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ubicBezTo>
                          <a:pt x="10" y="13"/>
                          <a:pt x="10" y="13"/>
                          <a:pt x="11" y="11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8"/>
                          <a:pt x="9" y="6"/>
                          <a:pt x="9" y="4"/>
                        </a:cubicBezTo>
                        <a:cubicBezTo>
                          <a:pt x="8" y="4"/>
                          <a:pt x="8" y="4"/>
                          <a:pt x="7" y="4"/>
                        </a:cubicBezTo>
                        <a:cubicBezTo>
                          <a:pt x="8" y="3"/>
                          <a:pt x="7" y="2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42"/>
                  <p:cNvSpPr>
                    <a:spLocks/>
                  </p:cNvSpPr>
                  <p:nvPr/>
                </p:nvSpPr>
                <p:spPr bwMode="auto">
                  <a:xfrm>
                    <a:off x="5186" y="2671"/>
                    <a:ext cx="13" cy="19"/>
                  </a:xfrm>
                  <a:custGeom>
                    <a:avLst/>
                    <a:gdLst>
                      <a:gd name="T0" fmla="*/ 3 w 9"/>
                      <a:gd name="T1" fmla="*/ 1 h 13"/>
                      <a:gd name="T2" fmla="*/ 2 w 9"/>
                      <a:gd name="T3" fmla="*/ 0 h 13"/>
                      <a:gd name="T4" fmla="*/ 0 w 9"/>
                      <a:gd name="T5" fmla="*/ 1 h 13"/>
                      <a:gd name="T6" fmla="*/ 1 w 9"/>
                      <a:gd name="T7" fmla="*/ 13 h 13"/>
                      <a:gd name="T8" fmla="*/ 9 w 9"/>
                      <a:gd name="T9" fmla="*/ 5 h 13"/>
                      <a:gd name="T10" fmla="*/ 3 w 9"/>
                      <a:gd name="T11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13">
                        <a:moveTo>
                          <a:pt x="3" y="1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4"/>
                          <a:pt x="1" y="9"/>
                          <a:pt x="1" y="13"/>
                        </a:cubicBezTo>
                        <a:cubicBezTo>
                          <a:pt x="3" y="12"/>
                          <a:pt x="9" y="9"/>
                          <a:pt x="9" y="5"/>
                        </a:cubicBezTo>
                        <a:cubicBezTo>
                          <a:pt x="9" y="3"/>
                          <a:pt x="5" y="2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43"/>
                  <p:cNvSpPr>
                    <a:spLocks/>
                  </p:cNvSpPr>
                  <p:nvPr/>
                </p:nvSpPr>
                <p:spPr bwMode="auto">
                  <a:xfrm>
                    <a:off x="5193" y="2683"/>
                    <a:ext cx="14" cy="26"/>
                  </a:xfrm>
                  <a:custGeom>
                    <a:avLst/>
                    <a:gdLst>
                      <a:gd name="T0" fmla="*/ 5 w 9"/>
                      <a:gd name="T1" fmla="*/ 1 h 17"/>
                      <a:gd name="T2" fmla="*/ 2 w 9"/>
                      <a:gd name="T3" fmla="*/ 9 h 17"/>
                      <a:gd name="T4" fmla="*/ 0 w 9"/>
                      <a:gd name="T5" fmla="*/ 10 h 17"/>
                      <a:gd name="T6" fmla="*/ 5 w 9"/>
                      <a:gd name="T7" fmla="*/ 17 h 17"/>
                      <a:gd name="T8" fmla="*/ 7 w 9"/>
                      <a:gd name="T9" fmla="*/ 16 h 17"/>
                      <a:gd name="T10" fmla="*/ 6 w 9"/>
                      <a:gd name="T11" fmla="*/ 12 h 17"/>
                      <a:gd name="T12" fmla="*/ 9 w 9"/>
                      <a:gd name="T13" fmla="*/ 4 h 17"/>
                      <a:gd name="T14" fmla="*/ 5 w 9"/>
                      <a:gd name="T15" fmla="*/ 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17">
                        <a:moveTo>
                          <a:pt x="5" y="1"/>
                        </a:moveTo>
                        <a:cubicBezTo>
                          <a:pt x="4" y="1"/>
                          <a:pt x="2" y="8"/>
                          <a:pt x="2" y="9"/>
                        </a:cubicBezTo>
                        <a:cubicBezTo>
                          <a:pt x="2" y="9"/>
                          <a:pt x="0" y="9"/>
                          <a:pt x="0" y="10"/>
                        </a:cubicBezTo>
                        <a:cubicBezTo>
                          <a:pt x="0" y="12"/>
                          <a:pt x="5" y="17"/>
                          <a:pt x="5" y="17"/>
                        </a:cubicBezTo>
                        <a:cubicBezTo>
                          <a:pt x="6" y="17"/>
                          <a:pt x="7" y="17"/>
                          <a:pt x="7" y="16"/>
                        </a:cubicBezTo>
                        <a:cubicBezTo>
                          <a:pt x="7" y="14"/>
                          <a:pt x="6" y="15"/>
                          <a:pt x="6" y="12"/>
                        </a:cubicBezTo>
                        <a:cubicBezTo>
                          <a:pt x="6" y="9"/>
                          <a:pt x="8" y="7"/>
                          <a:pt x="9" y="4"/>
                        </a:cubicBezTo>
                        <a:cubicBezTo>
                          <a:pt x="9" y="2"/>
                          <a:pt x="7" y="0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44"/>
                  <p:cNvSpPr>
                    <a:spLocks/>
                  </p:cNvSpPr>
                  <p:nvPr/>
                </p:nvSpPr>
                <p:spPr bwMode="auto">
                  <a:xfrm>
                    <a:off x="5204" y="2684"/>
                    <a:ext cx="7" cy="15"/>
                  </a:xfrm>
                  <a:custGeom>
                    <a:avLst/>
                    <a:gdLst>
                      <a:gd name="T0" fmla="*/ 0 w 5"/>
                      <a:gd name="T1" fmla="*/ 10 h 10"/>
                      <a:gd name="T2" fmla="*/ 1 w 5"/>
                      <a:gd name="T3" fmla="*/ 10 h 10"/>
                      <a:gd name="T4" fmla="*/ 5 w 5"/>
                      <a:gd name="T5" fmla="*/ 0 h 10"/>
                      <a:gd name="T6" fmla="*/ 3 w 5"/>
                      <a:gd name="T7" fmla="*/ 0 h 10"/>
                      <a:gd name="T8" fmla="*/ 0 w 5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0">
                        <a:moveTo>
                          <a:pt x="0" y="10"/>
                        </a:move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1" y="6"/>
                          <a:pt x="5" y="5"/>
                          <a:pt x="5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5"/>
                          <a:pt x="1" y="7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45"/>
                  <p:cNvSpPr>
                    <a:spLocks/>
                  </p:cNvSpPr>
                  <p:nvPr/>
                </p:nvSpPr>
                <p:spPr bwMode="auto">
                  <a:xfrm>
                    <a:off x="5207" y="2695"/>
                    <a:ext cx="9" cy="7"/>
                  </a:xfrm>
                  <a:custGeom>
                    <a:avLst/>
                    <a:gdLst>
                      <a:gd name="T0" fmla="*/ 6 w 6"/>
                      <a:gd name="T1" fmla="*/ 0 h 5"/>
                      <a:gd name="T2" fmla="*/ 3 w 6"/>
                      <a:gd name="T3" fmla="*/ 0 h 5"/>
                      <a:gd name="T4" fmla="*/ 0 w 6"/>
                      <a:gd name="T5" fmla="*/ 4 h 5"/>
                      <a:gd name="T6" fmla="*/ 2 w 6"/>
                      <a:gd name="T7" fmla="*/ 5 h 5"/>
                      <a:gd name="T8" fmla="*/ 6 w 6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5">
                        <a:moveTo>
                          <a:pt x="6" y="0"/>
                        </a:move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2" y="2"/>
                          <a:pt x="0" y="2"/>
                          <a:pt x="0" y="4"/>
                        </a:cubicBezTo>
                        <a:cubicBezTo>
                          <a:pt x="0" y="5"/>
                          <a:pt x="1" y="5"/>
                          <a:pt x="2" y="5"/>
                        </a:cubicBezTo>
                        <a:cubicBezTo>
                          <a:pt x="4" y="5"/>
                          <a:pt x="6" y="3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46"/>
                  <p:cNvSpPr>
                    <a:spLocks/>
                  </p:cNvSpPr>
                  <p:nvPr/>
                </p:nvSpPr>
                <p:spPr bwMode="auto">
                  <a:xfrm>
                    <a:off x="5199" y="2662"/>
                    <a:ext cx="9" cy="12"/>
                  </a:xfrm>
                  <a:custGeom>
                    <a:avLst/>
                    <a:gdLst>
                      <a:gd name="T0" fmla="*/ 6 w 6"/>
                      <a:gd name="T1" fmla="*/ 7 h 8"/>
                      <a:gd name="T2" fmla="*/ 2 w 6"/>
                      <a:gd name="T3" fmla="*/ 0 h 8"/>
                      <a:gd name="T4" fmla="*/ 0 w 6"/>
                      <a:gd name="T5" fmla="*/ 0 h 8"/>
                      <a:gd name="T6" fmla="*/ 0 w 6"/>
                      <a:gd name="T7" fmla="*/ 4 h 8"/>
                      <a:gd name="T8" fmla="*/ 3 w 6"/>
                      <a:gd name="T9" fmla="*/ 4 h 8"/>
                      <a:gd name="T10" fmla="*/ 6 w 6"/>
                      <a:gd name="T11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8">
                        <a:moveTo>
                          <a:pt x="6" y="7"/>
                        </a:moveTo>
                        <a:cubicBezTo>
                          <a:pt x="6" y="3"/>
                          <a:pt x="3" y="2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  <a:cubicBezTo>
                          <a:pt x="3" y="5"/>
                          <a:pt x="6" y="8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47"/>
                  <p:cNvSpPr>
                    <a:spLocks/>
                  </p:cNvSpPr>
                  <p:nvPr/>
                </p:nvSpPr>
                <p:spPr bwMode="auto">
                  <a:xfrm>
                    <a:off x="5169" y="2648"/>
                    <a:ext cx="14" cy="17"/>
                  </a:xfrm>
                  <a:custGeom>
                    <a:avLst/>
                    <a:gdLst>
                      <a:gd name="T0" fmla="*/ 7 w 9"/>
                      <a:gd name="T1" fmla="*/ 11 h 11"/>
                      <a:gd name="T2" fmla="*/ 8 w 9"/>
                      <a:gd name="T3" fmla="*/ 5 h 11"/>
                      <a:gd name="T4" fmla="*/ 2 w 9"/>
                      <a:gd name="T5" fmla="*/ 0 h 11"/>
                      <a:gd name="T6" fmla="*/ 0 w 9"/>
                      <a:gd name="T7" fmla="*/ 0 h 11"/>
                      <a:gd name="T8" fmla="*/ 7 w 9"/>
                      <a:gd name="T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7" y="11"/>
                        </a:moveTo>
                        <a:cubicBezTo>
                          <a:pt x="8" y="11"/>
                          <a:pt x="9" y="8"/>
                          <a:pt x="8" y="5"/>
                        </a:cubicBezTo>
                        <a:cubicBezTo>
                          <a:pt x="8" y="2"/>
                          <a:pt x="5" y="3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5" y="11"/>
                          <a:pt x="7" y="1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48"/>
                  <p:cNvSpPr>
                    <a:spLocks/>
                  </p:cNvSpPr>
                  <p:nvPr/>
                </p:nvSpPr>
                <p:spPr bwMode="auto">
                  <a:xfrm>
                    <a:off x="5183" y="2651"/>
                    <a:ext cx="3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0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1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49"/>
                  <p:cNvSpPr>
                    <a:spLocks/>
                  </p:cNvSpPr>
                  <p:nvPr/>
                </p:nvSpPr>
                <p:spPr bwMode="auto">
                  <a:xfrm>
                    <a:off x="5163" y="2479"/>
                    <a:ext cx="24" cy="41"/>
                  </a:xfrm>
                  <a:custGeom>
                    <a:avLst/>
                    <a:gdLst>
                      <a:gd name="T0" fmla="*/ 10 w 16"/>
                      <a:gd name="T1" fmla="*/ 0 h 27"/>
                      <a:gd name="T2" fmla="*/ 0 w 16"/>
                      <a:gd name="T3" fmla="*/ 18 h 27"/>
                      <a:gd name="T4" fmla="*/ 4 w 16"/>
                      <a:gd name="T5" fmla="*/ 27 h 27"/>
                      <a:gd name="T6" fmla="*/ 10 w 16"/>
                      <a:gd name="T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27">
                        <a:moveTo>
                          <a:pt x="10" y="0"/>
                        </a:moveTo>
                        <a:cubicBezTo>
                          <a:pt x="6" y="0"/>
                          <a:pt x="0" y="12"/>
                          <a:pt x="0" y="18"/>
                        </a:cubicBezTo>
                        <a:cubicBezTo>
                          <a:pt x="0" y="23"/>
                          <a:pt x="0" y="27"/>
                          <a:pt x="4" y="27"/>
                        </a:cubicBezTo>
                        <a:cubicBezTo>
                          <a:pt x="10" y="27"/>
                          <a:pt x="16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50"/>
                  <p:cNvSpPr>
                    <a:spLocks/>
                  </p:cNvSpPr>
                  <p:nvPr/>
                </p:nvSpPr>
                <p:spPr bwMode="auto">
                  <a:xfrm>
                    <a:off x="5031" y="2552"/>
                    <a:ext cx="29" cy="29"/>
                  </a:xfrm>
                  <a:custGeom>
                    <a:avLst/>
                    <a:gdLst>
                      <a:gd name="T0" fmla="*/ 19 w 19"/>
                      <a:gd name="T1" fmla="*/ 5 h 19"/>
                      <a:gd name="T2" fmla="*/ 16 w 19"/>
                      <a:gd name="T3" fmla="*/ 0 h 19"/>
                      <a:gd name="T4" fmla="*/ 2 w 19"/>
                      <a:gd name="T5" fmla="*/ 8 h 19"/>
                      <a:gd name="T6" fmla="*/ 2 w 19"/>
                      <a:gd name="T7" fmla="*/ 13 h 19"/>
                      <a:gd name="T8" fmla="*/ 8 w 19"/>
                      <a:gd name="T9" fmla="*/ 19 h 19"/>
                      <a:gd name="T10" fmla="*/ 19 w 19"/>
                      <a:gd name="T11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" h="19">
                        <a:moveTo>
                          <a:pt x="19" y="5"/>
                        </a:moveTo>
                        <a:cubicBezTo>
                          <a:pt x="19" y="3"/>
                          <a:pt x="18" y="0"/>
                          <a:pt x="16" y="0"/>
                        </a:cubicBezTo>
                        <a:cubicBezTo>
                          <a:pt x="13" y="0"/>
                          <a:pt x="4" y="8"/>
                          <a:pt x="2" y="8"/>
                        </a:cubicBezTo>
                        <a:cubicBezTo>
                          <a:pt x="0" y="8"/>
                          <a:pt x="2" y="11"/>
                          <a:pt x="2" y="13"/>
                        </a:cubicBezTo>
                        <a:cubicBezTo>
                          <a:pt x="2" y="17"/>
                          <a:pt x="4" y="19"/>
                          <a:pt x="8" y="19"/>
                        </a:cubicBezTo>
                        <a:cubicBezTo>
                          <a:pt x="11" y="19"/>
                          <a:pt x="19" y="9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51"/>
                  <p:cNvSpPr>
                    <a:spLocks/>
                  </p:cNvSpPr>
                  <p:nvPr/>
                </p:nvSpPr>
                <p:spPr bwMode="auto">
                  <a:xfrm>
                    <a:off x="4997" y="2850"/>
                    <a:ext cx="18" cy="21"/>
                  </a:xfrm>
                  <a:custGeom>
                    <a:avLst/>
                    <a:gdLst>
                      <a:gd name="T0" fmla="*/ 5 w 12"/>
                      <a:gd name="T1" fmla="*/ 8 h 14"/>
                      <a:gd name="T2" fmla="*/ 7 w 12"/>
                      <a:gd name="T3" fmla="*/ 12 h 14"/>
                      <a:gd name="T4" fmla="*/ 10 w 12"/>
                      <a:gd name="T5" fmla="*/ 14 h 14"/>
                      <a:gd name="T6" fmla="*/ 12 w 12"/>
                      <a:gd name="T7" fmla="*/ 14 h 14"/>
                      <a:gd name="T8" fmla="*/ 12 w 12"/>
                      <a:gd name="T9" fmla="*/ 11 h 14"/>
                      <a:gd name="T10" fmla="*/ 5 w 12"/>
                      <a:gd name="T11" fmla="*/ 0 h 14"/>
                      <a:gd name="T12" fmla="*/ 0 w 12"/>
                      <a:gd name="T13" fmla="*/ 5 h 14"/>
                      <a:gd name="T14" fmla="*/ 5 w 12"/>
                      <a:gd name="T15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5" y="8"/>
                        </a:moveTo>
                        <a:cubicBezTo>
                          <a:pt x="5" y="9"/>
                          <a:pt x="6" y="12"/>
                          <a:pt x="7" y="12"/>
                        </a:cubicBezTo>
                        <a:cubicBezTo>
                          <a:pt x="8" y="12"/>
                          <a:pt x="9" y="14"/>
                          <a:pt x="10" y="14"/>
                        </a:cubicBezTo>
                        <a:cubicBezTo>
                          <a:pt x="12" y="14"/>
                          <a:pt x="12" y="14"/>
                          <a:pt x="12" y="14"/>
                        </a:cubicBezTo>
                        <a:cubicBezTo>
                          <a:pt x="12" y="13"/>
                          <a:pt x="12" y="12"/>
                          <a:pt x="12" y="11"/>
                        </a:cubicBezTo>
                        <a:cubicBezTo>
                          <a:pt x="8" y="11"/>
                          <a:pt x="7" y="5"/>
                          <a:pt x="5" y="0"/>
                        </a:cubicBezTo>
                        <a:cubicBezTo>
                          <a:pt x="4" y="1"/>
                          <a:pt x="0" y="3"/>
                          <a:pt x="0" y="5"/>
                        </a:cubicBezTo>
                        <a:cubicBezTo>
                          <a:pt x="0" y="7"/>
                          <a:pt x="4" y="5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52"/>
                  <p:cNvSpPr>
                    <a:spLocks/>
                  </p:cNvSpPr>
                  <p:nvPr/>
                </p:nvSpPr>
                <p:spPr bwMode="auto">
                  <a:xfrm>
                    <a:off x="5025" y="2866"/>
                    <a:ext cx="8" cy="8"/>
                  </a:xfrm>
                  <a:custGeom>
                    <a:avLst/>
                    <a:gdLst>
                      <a:gd name="T0" fmla="*/ 2 w 5"/>
                      <a:gd name="T1" fmla="*/ 5 h 5"/>
                      <a:gd name="T2" fmla="*/ 5 w 5"/>
                      <a:gd name="T3" fmla="*/ 1 h 5"/>
                      <a:gd name="T4" fmla="*/ 2 w 5"/>
                      <a:gd name="T5" fmla="*/ 0 h 5"/>
                      <a:gd name="T6" fmla="*/ 0 w 5"/>
                      <a:gd name="T7" fmla="*/ 0 h 5"/>
                      <a:gd name="T8" fmla="*/ 0 w 5"/>
                      <a:gd name="T9" fmla="*/ 1 h 5"/>
                      <a:gd name="T10" fmla="*/ 2 w 5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5">
                        <a:moveTo>
                          <a:pt x="2" y="5"/>
                        </a:moveTo>
                        <a:cubicBezTo>
                          <a:pt x="3" y="5"/>
                          <a:pt x="4" y="3"/>
                          <a:pt x="5" y="1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3"/>
                          <a:pt x="0" y="5"/>
                          <a:pt x="2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53"/>
                  <p:cNvSpPr>
                    <a:spLocks/>
                  </p:cNvSpPr>
                  <p:nvPr/>
                </p:nvSpPr>
                <p:spPr bwMode="auto">
                  <a:xfrm>
                    <a:off x="4924" y="2845"/>
                    <a:ext cx="8" cy="14"/>
                  </a:xfrm>
                  <a:custGeom>
                    <a:avLst/>
                    <a:gdLst>
                      <a:gd name="T0" fmla="*/ 2 w 5"/>
                      <a:gd name="T1" fmla="*/ 0 h 9"/>
                      <a:gd name="T2" fmla="*/ 0 w 5"/>
                      <a:gd name="T3" fmla="*/ 0 h 9"/>
                      <a:gd name="T4" fmla="*/ 0 w 5"/>
                      <a:gd name="T5" fmla="*/ 1 h 9"/>
                      <a:gd name="T6" fmla="*/ 5 w 5"/>
                      <a:gd name="T7" fmla="*/ 9 h 9"/>
                      <a:gd name="T8" fmla="*/ 2 w 5"/>
                      <a:gd name="T9" fmla="*/ 2 h 9"/>
                      <a:gd name="T10" fmla="*/ 2 w 5"/>
                      <a:gd name="T1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9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3"/>
                          <a:pt x="4" y="8"/>
                          <a:pt x="5" y="9"/>
                        </a:cubicBezTo>
                        <a:cubicBezTo>
                          <a:pt x="5" y="6"/>
                          <a:pt x="4" y="4"/>
                          <a:pt x="2" y="2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54"/>
                  <p:cNvSpPr>
                    <a:spLocks/>
                  </p:cNvSpPr>
                  <p:nvPr/>
                </p:nvSpPr>
                <p:spPr bwMode="auto">
                  <a:xfrm>
                    <a:off x="4911" y="2816"/>
                    <a:ext cx="10" cy="11"/>
                  </a:xfrm>
                  <a:custGeom>
                    <a:avLst/>
                    <a:gdLst>
                      <a:gd name="T0" fmla="*/ 1 w 7"/>
                      <a:gd name="T1" fmla="*/ 0 h 7"/>
                      <a:gd name="T2" fmla="*/ 0 w 7"/>
                      <a:gd name="T3" fmla="*/ 1 h 7"/>
                      <a:gd name="T4" fmla="*/ 0 w 7"/>
                      <a:gd name="T5" fmla="*/ 1 h 7"/>
                      <a:gd name="T6" fmla="*/ 5 w 7"/>
                      <a:gd name="T7" fmla="*/ 7 h 7"/>
                      <a:gd name="T8" fmla="*/ 1 w 7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7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4" y="7"/>
                          <a:pt x="5" y="7"/>
                        </a:cubicBezTo>
                        <a:cubicBezTo>
                          <a:pt x="7" y="7"/>
                          <a:pt x="3" y="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55"/>
                  <p:cNvSpPr>
                    <a:spLocks/>
                  </p:cNvSpPr>
                  <p:nvPr/>
                </p:nvSpPr>
                <p:spPr bwMode="auto">
                  <a:xfrm>
                    <a:off x="5272" y="2351"/>
                    <a:ext cx="27" cy="40"/>
                  </a:xfrm>
                  <a:custGeom>
                    <a:avLst/>
                    <a:gdLst>
                      <a:gd name="T0" fmla="*/ 0 w 18"/>
                      <a:gd name="T1" fmla="*/ 8 h 27"/>
                      <a:gd name="T2" fmla="*/ 3 w 18"/>
                      <a:gd name="T3" fmla="*/ 12 h 27"/>
                      <a:gd name="T4" fmla="*/ 6 w 18"/>
                      <a:gd name="T5" fmla="*/ 10 h 27"/>
                      <a:gd name="T6" fmla="*/ 6 w 18"/>
                      <a:gd name="T7" fmla="*/ 8 h 27"/>
                      <a:gd name="T8" fmla="*/ 8 w 18"/>
                      <a:gd name="T9" fmla="*/ 12 h 27"/>
                      <a:gd name="T10" fmla="*/ 7 w 18"/>
                      <a:gd name="T11" fmla="*/ 16 h 27"/>
                      <a:gd name="T12" fmla="*/ 4 w 18"/>
                      <a:gd name="T13" fmla="*/ 21 h 27"/>
                      <a:gd name="T14" fmla="*/ 8 w 18"/>
                      <a:gd name="T15" fmla="*/ 26 h 27"/>
                      <a:gd name="T16" fmla="*/ 8 w 18"/>
                      <a:gd name="T17" fmla="*/ 24 h 27"/>
                      <a:gd name="T18" fmla="*/ 9 w 18"/>
                      <a:gd name="T19" fmla="*/ 27 h 27"/>
                      <a:gd name="T20" fmla="*/ 15 w 18"/>
                      <a:gd name="T21" fmla="*/ 12 h 27"/>
                      <a:gd name="T22" fmla="*/ 18 w 18"/>
                      <a:gd name="T23" fmla="*/ 12 h 27"/>
                      <a:gd name="T24" fmla="*/ 18 w 18"/>
                      <a:gd name="T25" fmla="*/ 9 h 27"/>
                      <a:gd name="T26" fmla="*/ 15 w 18"/>
                      <a:gd name="T27" fmla="*/ 6 h 27"/>
                      <a:gd name="T28" fmla="*/ 15 w 18"/>
                      <a:gd name="T29" fmla="*/ 3 h 27"/>
                      <a:gd name="T30" fmla="*/ 8 w 18"/>
                      <a:gd name="T31" fmla="*/ 0 h 27"/>
                      <a:gd name="T32" fmla="*/ 0 w 18"/>
                      <a:gd name="T33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8" h="27">
                        <a:moveTo>
                          <a:pt x="0" y="8"/>
                        </a:moveTo>
                        <a:cubicBezTo>
                          <a:pt x="0" y="10"/>
                          <a:pt x="1" y="12"/>
                          <a:pt x="3" y="12"/>
                        </a:cubicBezTo>
                        <a:cubicBezTo>
                          <a:pt x="3" y="12"/>
                          <a:pt x="4" y="10"/>
                          <a:pt x="6" y="10"/>
                        </a:cubicBezTo>
                        <a:cubicBezTo>
                          <a:pt x="5" y="10"/>
                          <a:pt x="6" y="9"/>
                          <a:pt x="6" y="8"/>
                        </a:cubicBezTo>
                        <a:cubicBezTo>
                          <a:pt x="6" y="9"/>
                          <a:pt x="6" y="11"/>
                          <a:pt x="8" y="12"/>
                        </a:cubicBezTo>
                        <a:cubicBezTo>
                          <a:pt x="7" y="16"/>
                          <a:pt x="7" y="16"/>
                          <a:pt x="7" y="16"/>
                        </a:cubicBezTo>
                        <a:cubicBezTo>
                          <a:pt x="7" y="16"/>
                          <a:pt x="4" y="20"/>
                          <a:pt x="4" y="21"/>
                        </a:cubicBezTo>
                        <a:cubicBezTo>
                          <a:pt x="4" y="22"/>
                          <a:pt x="6" y="26"/>
                          <a:pt x="8" y="26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8" y="25"/>
                          <a:pt x="8" y="27"/>
                          <a:pt x="9" y="27"/>
                        </a:cubicBezTo>
                        <a:cubicBezTo>
                          <a:pt x="12" y="27"/>
                          <a:pt x="14" y="17"/>
                          <a:pt x="15" y="12"/>
                        </a:cubicBezTo>
                        <a:cubicBezTo>
                          <a:pt x="16" y="12"/>
                          <a:pt x="17" y="12"/>
                          <a:pt x="18" y="12"/>
                        </a:cubicBezTo>
                        <a:cubicBezTo>
                          <a:pt x="17" y="11"/>
                          <a:pt x="18" y="10"/>
                          <a:pt x="18" y="9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4" y="6"/>
                          <a:pt x="15" y="4"/>
                          <a:pt x="15" y="3"/>
                        </a:cubicBezTo>
                        <a:cubicBezTo>
                          <a:pt x="12" y="3"/>
                          <a:pt x="10" y="0"/>
                          <a:pt x="8" y="0"/>
                        </a:cubicBezTo>
                        <a:cubicBezTo>
                          <a:pt x="7" y="0"/>
                          <a:pt x="0" y="6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56"/>
                  <p:cNvSpPr>
                    <a:spLocks/>
                  </p:cNvSpPr>
                  <p:nvPr/>
                </p:nvSpPr>
                <p:spPr bwMode="auto">
                  <a:xfrm>
                    <a:off x="5302" y="2341"/>
                    <a:ext cx="30" cy="26"/>
                  </a:xfrm>
                  <a:custGeom>
                    <a:avLst/>
                    <a:gdLst>
                      <a:gd name="T0" fmla="*/ 4 w 20"/>
                      <a:gd name="T1" fmla="*/ 17 h 17"/>
                      <a:gd name="T2" fmla="*/ 10 w 20"/>
                      <a:gd name="T3" fmla="*/ 9 h 17"/>
                      <a:gd name="T4" fmla="*/ 14 w 20"/>
                      <a:gd name="T5" fmla="*/ 11 h 17"/>
                      <a:gd name="T6" fmla="*/ 14 w 20"/>
                      <a:gd name="T7" fmla="*/ 0 h 17"/>
                      <a:gd name="T8" fmla="*/ 5 w 20"/>
                      <a:gd name="T9" fmla="*/ 4 h 17"/>
                      <a:gd name="T10" fmla="*/ 0 w 20"/>
                      <a:gd name="T11" fmla="*/ 9 h 17"/>
                      <a:gd name="T12" fmla="*/ 3 w 20"/>
                      <a:gd name="T13" fmla="*/ 12 h 17"/>
                      <a:gd name="T14" fmla="*/ 4 w 20"/>
                      <a:gd name="T15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17">
                        <a:moveTo>
                          <a:pt x="4" y="17"/>
                        </a:moveTo>
                        <a:cubicBezTo>
                          <a:pt x="8" y="17"/>
                          <a:pt x="8" y="12"/>
                          <a:pt x="10" y="9"/>
                        </a:cubicBezTo>
                        <a:cubicBezTo>
                          <a:pt x="11" y="9"/>
                          <a:pt x="12" y="11"/>
                          <a:pt x="14" y="11"/>
                        </a:cubicBezTo>
                        <a:cubicBezTo>
                          <a:pt x="17" y="11"/>
                          <a:pt x="20" y="0"/>
                          <a:pt x="14" y="0"/>
                        </a:cubicBezTo>
                        <a:cubicBezTo>
                          <a:pt x="11" y="0"/>
                          <a:pt x="10" y="5"/>
                          <a:pt x="5" y="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10"/>
                          <a:pt x="1" y="11"/>
                          <a:pt x="3" y="12"/>
                        </a:cubicBezTo>
                        <a:cubicBezTo>
                          <a:pt x="2" y="14"/>
                          <a:pt x="3" y="17"/>
                          <a:pt x="4" y="1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57"/>
                  <p:cNvSpPr>
                    <a:spLocks/>
                  </p:cNvSpPr>
                  <p:nvPr/>
                </p:nvSpPr>
                <p:spPr bwMode="auto">
                  <a:xfrm>
                    <a:off x="5287" y="2232"/>
                    <a:ext cx="125" cy="125"/>
                  </a:xfrm>
                  <a:custGeom>
                    <a:avLst/>
                    <a:gdLst>
                      <a:gd name="T0" fmla="*/ 42 w 83"/>
                      <a:gd name="T1" fmla="*/ 50 h 82"/>
                      <a:gd name="T2" fmla="*/ 34 w 83"/>
                      <a:gd name="T3" fmla="*/ 60 h 82"/>
                      <a:gd name="T4" fmla="*/ 18 w 83"/>
                      <a:gd name="T5" fmla="*/ 60 h 82"/>
                      <a:gd name="T6" fmla="*/ 3 w 83"/>
                      <a:gd name="T7" fmla="*/ 72 h 82"/>
                      <a:gd name="T8" fmla="*/ 0 w 83"/>
                      <a:gd name="T9" fmla="*/ 75 h 82"/>
                      <a:gd name="T10" fmla="*/ 3 w 83"/>
                      <a:gd name="T11" fmla="*/ 76 h 82"/>
                      <a:gd name="T12" fmla="*/ 17 w 83"/>
                      <a:gd name="T13" fmla="*/ 71 h 82"/>
                      <a:gd name="T14" fmla="*/ 23 w 83"/>
                      <a:gd name="T15" fmla="*/ 71 h 82"/>
                      <a:gd name="T16" fmla="*/ 25 w 83"/>
                      <a:gd name="T17" fmla="*/ 68 h 82"/>
                      <a:gd name="T18" fmla="*/ 33 w 83"/>
                      <a:gd name="T19" fmla="*/ 71 h 82"/>
                      <a:gd name="T20" fmla="*/ 32 w 83"/>
                      <a:gd name="T21" fmla="*/ 76 h 82"/>
                      <a:gd name="T22" fmla="*/ 32 w 83"/>
                      <a:gd name="T23" fmla="*/ 79 h 82"/>
                      <a:gd name="T24" fmla="*/ 36 w 83"/>
                      <a:gd name="T25" fmla="*/ 82 h 82"/>
                      <a:gd name="T26" fmla="*/ 42 w 83"/>
                      <a:gd name="T27" fmla="*/ 74 h 82"/>
                      <a:gd name="T28" fmla="*/ 45 w 83"/>
                      <a:gd name="T29" fmla="*/ 73 h 82"/>
                      <a:gd name="T30" fmla="*/ 42 w 83"/>
                      <a:gd name="T31" fmla="*/ 68 h 82"/>
                      <a:gd name="T32" fmla="*/ 44 w 83"/>
                      <a:gd name="T33" fmla="*/ 66 h 82"/>
                      <a:gd name="T34" fmla="*/ 52 w 83"/>
                      <a:gd name="T35" fmla="*/ 71 h 82"/>
                      <a:gd name="T36" fmla="*/ 57 w 83"/>
                      <a:gd name="T37" fmla="*/ 67 h 82"/>
                      <a:gd name="T38" fmla="*/ 59 w 83"/>
                      <a:gd name="T39" fmla="*/ 67 h 82"/>
                      <a:gd name="T40" fmla="*/ 61 w 83"/>
                      <a:gd name="T41" fmla="*/ 69 h 82"/>
                      <a:gd name="T42" fmla="*/ 68 w 83"/>
                      <a:gd name="T43" fmla="*/ 61 h 82"/>
                      <a:gd name="T44" fmla="*/ 68 w 83"/>
                      <a:gd name="T45" fmla="*/ 66 h 82"/>
                      <a:gd name="T46" fmla="*/ 74 w 83"/>
                      <a:gd name="T47" fmla="*/ 60 h 82"/>
                      <a:gd name="T48" fmla="*/ 73 w 83"/>
                      <a:gd name="T49" fmla="*/ 54 h 82"/>
                      <a:gd name="T50" fmla="*/ 75 w 83"/>
                      <a:gd name="T51" fmla="*/ 45 h 82"/>
                      <a:gd name="T52" fmla="*/ 77 w 83"/>
                      <a:gd name="T53" fmla="*/ 31 h 82"/>
                      <a:gd name="T54" fmla="*/ 80 w 83"/>
                      <a:gd name="T55" fmla="*/ 31 h 82"/>
                      <a:gd name="T56" fmla="*/ 80 w 83"/>
                      <a:gd name="T57" fmla="*/ 29 h 82"/>
                      <a:gd name="T58" fmla="*/ 83 w 83"/>
                      <a:gd name="T59" fmla="*/ 19 h 82"/>
                      <a:gd name="T60" fmla="*/ 80 w 83"/>
                      <a:gd name="T61" fmla="*/ 8 h 82"/>
                      <a:gd name="T62" fmla="*/ 79 w 83"/>
                      <a:gd name="T63" fmla="*/ 2 h 82"/>
                      <a:gd name="T64" fmla="*/ 76 w 83"/>
                      <a:gd name="T65" fmla="*/ 0 h 82"/>
                      <a:gd name="T66" fmla="*/ 77 w 83"/>
                      <a:gd name="T67" fmla="*/ 3 h 82"/>
                      <a:gd name="T68" fmla="*/ 77 w 83"/>
                      <a:gd name="T69" fmla="*/ 3 h 82"/>
                      <a:gd name="T70" fmla="*/ 74 w 83"/>
                      <a:gd name="T71" fmla="*/ 2 h 82"/>
                      <a:gd name="T72" fmla="*/ 68 w 83"/>
                      <a:gd name="T73" fmla="*/ 14 h 82"/>
                      <a:gd name="T74" fmla="*/ 69 w 83"/>
                      <a:gd name="T75" fmla="*/ 18 h 82"/>
                      <a:gd name="T76" fmla="*/ 55 w 83"/>
                      <a:gd name="T77" fmla="*/ 43 h 82"/>
                      <a:gd name="T78" fmla="*/ 47 w 83"/>
                      <a:gd name="T79" fmla="*/ 48 h 82"/>
                      <a:gd name="T80" fmla="*/ 46 w 83"/>
                      <a:gd name="T81" fmla="*/ 46 h 82"/>
                      <a:gd name="T82" fmla="*/ 47 w 83"/>
                      <a:gd name="T83" fmla="*/ 43 h 82"/>
                      <a:gd name="T84" fmla="*/ 42 w 83"/>
                      <a:gd name="T85" fmla="*/ 5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3" h="82">
                        <a:moveTo>
                          <a:pt x="42" y="50"/>
                        </a:moveTo>
                        <a:cubicBezTo>
                          <a:pt x="40" y="50"/>
                          <a:pt x="39" y="60"/>
                          <a:pt x="34" y="60"/>
                        </a:cubicBezTo>
                        <a:cubicBezTo>
                          <a:pt x="18" y="60"/>
                          <a:pt x="18" y="60"/>
                          <a:pt x="18" y="60"/>
                        </a:cubicBezTo>
                        <a:cubicBezTo>
                          <a:pt x="11" y="60"/>
                          <a:pt x="9" y="68"/>
                          <a:pt x="3" y="72"/>
                        </a:cubicBezTo>
                        <a:cubicBezTo>
                          <a:pt x="2" y="73"/>
                          <a:pt x="0" y="74"/>
                          <a:pt x="0" y="75"/>
                        </a:cubicBezTo>
                        <a:cubicBezTo>
                          <a:pt x="0" y="76"/>
                          <a:pt x="2" y="76"/>
                          <a:pt x="3" y="76"/>
                        </a:cubicBezTo>
                        <a:cubicBezTo>
                          <a:pt x="9" y="76"/>
                          <a:pt x="14" y="73"/>
                          <a:pt x="17" y="71"/>
                        </a:cubicBezTo>
                        <a:cubicBezTo>
                          <a:pt x="19" y="70"/>
                          <a:pt x="21" y="72"/>
                          <a:pt x="23" y="71"/>
                        </a:cubicBezTo>
                        <a:cubicBezTo>
                          <a:pt x="24" y="70"/>
                          <a:pt x="24" y="68"/>
                          <a:pt x="25" y="68"/>
                        </a:cubicBezTo>
                        <a:cubicBezTo>
                          <a:pt x="29" y="68"/>
                          <a:pt x="30" y="70"/>
                          <a:pt x="33" y="71"/>
                        </a:cubicBezTo>
                        <a:cubicBezTo>
                          <a:pt x="33" y="72"/>
                          <a:pt x="32" y="74"/>
                          <a:pt x="32" y="76"/>
                        </a:cubicBezTo>
                        <a:cubicBezTo>
                          <a:pt x="32" y="77"/>
                          <a:pt x="32" y="79"/>
                          <a:pt x="32" y="79"/>
                        </a:cubicBezTo>
                        <a:cubicBezTo>
                          <a:pt x="34" y="79"/>
                          <a:pt x="34" y="81"/>
                          <a:pt x="36" y="82"/>
                        </a:cubicBezTo>
                        <a:cubicBezTo>
                          <a:pt x="37" y="79"/>
                          <a:pt x="41" y="74"/>
                          <a:pt x="42" y="74"/>
                        </a:cubicBezTo>
                        <a:cubicBezTo>
                          <a:pt x="43" y="74"/>
                          <a:pt x="44" y="74"/>
                          <a:pt x="45" y="73"/>
                        </a:cubicBezTo>
                        <a:cubicBezTo>
                          <a:pt x="45" y="73"/>
                          <a:pt x="42" y="70"/>
                          <a:pt x="42" y="68"/>
                        </a:cubicBezTo>
                        <a:cubicBezTo>
                          <a:pt x="42" y="67"/>
                          <a:pt x="43" y="66"/>
                          <a:pt x="44" y="66"/>
                        </a:cubicBezTo>
                        <a:cubicBezTo>
                          <a:pt x="46" y="66"/>
                          <a:pt x="46" y="71"/>
                          <a:pt x="52" y="71"/>
                        </a:cubicBezTo>
                        <a:cubicBezTo>
                          <a:pt x="54" y="71"/>
                          <a:pt x="55" y="69"/>
                          <a:pt x="57" y="67"/>
                        </a:cubicBezTo>
                        <a:cubicBezTo>
                          <a:pt x="59" y="67"/>
                          <a:pt x="59" y="67"/>
                          <a:pt x="59" y="67"/>
                        </a:cubicBezTo>
                        <a:cubicBezTo>
                          <a:pt x="59" y="68"/>
                          <a:pt x="60" y="69"/>
                          <a:pt x="61" y="69"/>
                        </a:cubicBezTo>
                        <a:cubicBezTo>
                          <a:pt x="62" y="65"/>
                          <a:pt x="64" y="64"/>
                          <a:pt x="68" y="61"/>
                        </a:cubicBezTo>
                        <a:cubicBezTo>
                          <a:pt x="68" y="64"/>
                          <a:pt x="67" y="64"/>
                          <a:pt x="68" y="66"/>
                        </a:cubicBezTo>
                        <a:cubicBezTo>
                          <a:pt x="71" y="65"/>
                          <a:pt x="71" y="62"/>
                          <a:pt x="74" y="60"/>
                        </a:cubicBezTo>
                        <a:cubicBezTo>
                          <a:pt x="73" y="58"/>
                          <a:pt x="73" y="57"/>
                          <a:pt x="73" y="54"/>
                        </a:cubicBezTo>
                        <a:cubicBezTo>
                          <a:pt x="73" y="50"/>
                          <a:pt x="75" y="48"/>
                          <a:pt x="75" y="45"/>
                        </a:cubicBezTo>
                        <a:cubicBezTo>
                          <a:pt x="75" y="42"/>
                          <a:pt x="75" y="32"/>
                          <a:pt x="77" y="31"/>
                        </a:cubicBezTo>
                        <a:cubicBezTo>
                          <a:pt x="78" y="31"/>
                          <a:pt x="79" y="32"/>
                          <a:pt x="80" y="31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0" y="25"/>
                          <a:pt x="83" y="24"/>
                          <a:pt x="83" y="19"/>
                        </a:cubicBezTo>
                        <a:cubicBezTo>
                          <a:pt x="83" y="15"/>
                          <a:pt x="80" y="12"/>
                          <a:pt x="80" y="8"/>
                        </a:cubicBezTo>
                        <a:cubicBezTo>
                          <a:pt x="80" y="6"/>
                          <a:pt x="80" y="4"/>
                          <a:pt x="79" y="2"/>
                        </a:cubicBezTo>
                        <a:cubicBezTo>
                          <a:pt x="79" y="1"/>
                          <a:pt x="78" y="0"/>
                          <a:pt x="76" y="0"/>
                        </a:cubicBezTo>
                        <a:cubicBezTo>
                          <a:pt x="75" y="0"/>
                          <a:pt x="76" y="3"/>
                          <a:pt x="77" y="3"/>
                        </a:cubicBezTo>
                        <a:cubicBezTo>
                          <a:pt x="77" y="3"/>
                          <a:pt x="77" y="3"/>
                          <a:pt x="77" y="3"/>
                        </a:cubicBezTo>
                        <a:cubicBezTo>
                          <a:pt x="74" y="6"/>
                          <a:pt x="74" y="2"/>
                          <a:pt x="74" y="2"/>
                        </a:cubicBezTo>
                        <a:cubicBezTo>
                          <a:pt x="70" y="2"/>
                          <a:pt x="68" y="10"/>
                          <a:pt x="68" y="14"/>
                        </a:cubicBezTo>
                        <a:cubicBezTo>
                          <a:pt x="68" y="16"/>
                          <a:pt x="69" y="16"/>
                          <a:pt x="69" y="18"/>
                        </a:cubicBezTo>
                        <a:cubicBezTo>
                          <a:pt x="69" y="28"/>
                          <a:pt x="60" y="41"/>
                          <a:pt x="55" y="43"/>
                        </a:cubicBezTo>
                        <a:cubicBezTo>
                          <a:pt x="51" y="44"/>
                          <a:pt x="51" y="48"/>
                          <a:pt x="47" y="48"/>
                        </a:cubicBezTo>
                        <a:cubicBezTo>
                          <a:pt x="46" y="48"/>
                          <a:pt x="46" y="47"/>
                          <a:pt x="46" y="46"/>
                        </a:cubicBezTo>
                        <a:cubicBezTo>
                          <a:pt x="46" y="45"/>
                          <a:pt x="46" y="44"/>
                          <a:pt x="47" y="43"/>
                        </a:cubicBezTo>
                        <a:cubicBezTo>
                          <a:pt x="46" y="43"/>
                          <a:pt x="43" y="50"/>
                          <a:pt x="42" y="5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58"/>
                  <p:cNvSpPr>
                    <a:spLocks/>
                  </p:cNvSpPr>
                  <p:nvPr/>
                </p:nvSpPr>
                <p:spPr bwMode="auto">
                  <a:xfrm>
                    <a:off x="5388" y="2164"/>
                    <a:ext cx="65" cy="67"/>
                  </a:xfrm>
                  <a:custGeom>
                    <a:avLst/>
                    <a:gdLst>
                      <a:gd name="T0" fmla="*/ 5 w 43"/>
                      <a:gd name="T1" fmla="*/ 25 h 44"/>
                      <a:gd name="T2" fmla="*/ 0 w 43"/>
                      <a:gd name="T3" fmla="*/ 33 h 44"/>
                      <a:gd name="T4" fmla="*/ 2 w 43"/>
                      <a:gd name="T5" fmla="*/ 36 h 44"/>
                      <a:gd name="T6" fmla="*/ 2 w 43"/>
                      <a:gd name="T7" fmla="*/ 44 h 44"/>
                      <a:gd name="T8" fmla="*/ 3 w 43"/>
                      <a:gd name="T9" fmla="*/ 44 h 44"/>
                      <a:gd name="T10" fmla="*/ 9 w 43"/>
                      <a:gd name="T11" fmla="*/ 39 h 44"/>
                      <a:gd name="T12" fmla="*/ 5 w 43"/>
                      <a:gd name="T13" fmla="*/ 35 h 44"/>
                      <a:gd name="T14" fmla="*/ 12 w 43"/>
                      <a:gd name="T15" fmla="*/ 32 h 44"/>
                      <a:gd name="T16" fmla="*/ 14 w 43"/>
                      <a:gd name="T17" fmla="*/ 30 h 44"/>
                      <a:gd name="T18" fmla="*/ 25 w 43"/>
                      <a:gd name="T19" fmla="*/ 37 h 44"/>
                      <a:gd name="T20" fmla="*/ 35 w 43"/>
                      <a:gd name="T21" fmla="*/ 26 h 44"/>
                      <a:gd name="T22" fmla="*/ 43 w 43"/>
                      <a:gd name="T23" fmla="*/ 23 h 44"/>
                      <a:gd name="T24" fmla="*/ 40 w 43"/>
                      <a:gd name="T25" fmla="*/ 19 h 44"/>
                      <a:gd name="T26" fmla="*/ 41 w 43"/>
                      <a:gd name="T27" fmla="*/ 15 h 44"/>
                      <a:gd name="T28" fmla="*/ 36 w 43"/>
                      <a:gd name="T29" fmla="*/ 16 h 44"/>
                      <a:gd name="T30" fmla="*/ 16 w 43"/>
                      <a:gd name="T31" fmla="*/ 0 h 44"/>
                      <a:gd name="T32" fmla="*/ 14 w 43"/>
                      <a:gd name="T33" fmla="*/ 4 h 44"/>
                      <a:gd name="T34" fmla="*/ 15 w 43"/>
                      <a:gd name="T35" fmla="*/ 8 h 44"/>
                      <a:gd name="T36" fmla="*/ 9 w 43"/>
                      <a:gd name="T37" fmla="*/ 24 h 44"/>
                      <a:gd name="T38" fmla="*/ 6 w 43"/>
                      <a:gd name="T39" fmla="*/ 24 h 44"/>
                      <a:gd name="T40" fmla="*/ 7 w 43"/>
                      <a:gd name="T41" fmla="*/ 24 h 44"/>
                      <a:gd name="T42" fmla="*/ 5 w 43"/>
                      <a:gd name="T43" fmla="*/ 23 h 44"/>
                      <a:gd name="T44" fmla="*/ 5 w 43"/>
                      <a:gd name="T45" fmla="*/ 25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44">
                        <a:moveTo>
                          <a:pt x="5" y="25"/>
                        </a:moveTo>
                        <a:cubicBezTo>
                          <a:pt x="5" y="28"/>
                          <a:pt x="0" y="30"/>
                          <a:pt x="0" y="33"/>
                        </a:cubicBezTo>
                        <a:cubicBezTo>
                          <a:pt x="0" y="35"/>
                          <a:pt x="2" y="35"/>
                          <a:pt x="2" y="36"/>
                        </a:cubicBezTo>
                        <a:cubicBezTo>
                          <a:pt x="2" y="44"/>
                          <a:pt x="2" y="44"/>
                          <a:pt x="2" y="44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5" y="41"/>
                          <a:pt x="7" y="42"/>
                          <a:pt x="9" y="39"/>
                        </a:cubicBezTo>
                        <a:cubicBezTo>
                          <a:pt x="8" y="38"/>
                          <a:pt x="5" y="38"/>
                          <a:pt x="5" y="35"/>
                        </a:cubicBezTo>
                        <a:cubicBezTo>
                          <a:pt x="5" y="29"/>
                          <a:pt x="9" y="32"/>
                          <a:pt x="12" y="32"/>
                        </a:cubicBezTo>
                        <a:cubicBezTo>
                          <a:pt x="12" y="31"/>
                          <a:pt x="13" y="30"/>
                          <a:pt x="14" y="30"/>
                        </a:cubicBezTo>
                        <a:cubicBezTo>
                          <a:pt x="19" y="33"/>
                          <a:pt x="21" y="34"/>
                          <a:pt x="25" y="37"/>
                        </a:cubicBezTo>
                        <a:cubicBezTo>
                          <a:pt x="28" y="33"/>
                          <a:pt x="29" y="26"/>
                          <a:pt x="35" y="26"/>
                        </a:cubicBezTo>
                        <a:cubicBezTo>
                          <a:pt x="39" y="26"/>
                          <a:pt x="41" y="25"/>
                          <a:pt x="43" y="23"/>
                        </a:cubicBezTo>
                        <a:cubicBezTo>
                          <a:pt x="42" y="23"/>
                          <a:pt x="40" y="21"/>
                          <a:pt x="40" y="19"/>
                        </a:cubicBezTo>
                        <a:cubicBezTo>
                          <a:pt x="40" y="18"/>
                          <a:pt x="41" y="17"/>
                          <a:pt x="41" y="15"/>
                        </a:cubicBezTo>
                        <a:cubicBezTo>
                          <a:pt x="40" y="14"/>
                          <a:pt x="38" y="16"/>
                          <a:pt x="36" y="16"/>
                        </a:cubicBezTo>
                        <a:cubicBezTo>
                          <a:pt x="26" y="16"/>
                          <a:pt x="23" y="6"/>
                          <a:pt x="16" y="0"/>
                        </a:cubicBezTo>
                        <a:cubicBezTo>
                          <a:pt x="15" y="1"/>
                          <a:pt x="14" y="2"/>
                          <a:pt x="14" y="4"/>
                        </a:cubicBezTo>
                        <a:cubicBezTo>
                          <a:pt x="14" y="6"/>
                          <a:pt x="15" y="6"/>
                          <a:pt x="15" y="8"/>
                        </a:cubicBezTo>
                        <a:cubicBezTo>
                          <a:pt x="15" y="12"/>
                          <a:pt x="13" y="24"/>
                          <a:pt x="9" y="24"/>
                        </a:cubicBezTo>
                        <a:cubicBezTo>
                          <a:pt x="8" y="24"/>
                          <a:pt x="7" y="24"/>
                          <a:pt x="6" y="24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6" y="24"/>
                          <a:pt x="6" y="24"/>
                          <a:pt x="5" y="23"/>
                        </a:cubicBezTo>
                        <a:lnTo>
                          <a:pt x="5" y="25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59"/>
                  <p:cNvSpPr>
                    <a:spLocks/>
                  </p:cNvSpPr>
                  <p:nvPr/>
                </p:nvSpPr>
                <p:spPr bwMode="auto">
                  <a:xfrm>
                    <a:off x="5452" y="2181"/>
                    <a:ext cx="10" cy="12"/>
                  </a:xfrm>
                  <a:custGeom>
                    <a:avLst/>
                    <a:gdLst>
                      <a:gd name="T0" fmla="*/ 1 w 7"/>
                      <a:gd name="T1" fmla="*/ 5 h 8"/>
                      <a:gd name="T2" fmla="*/ 1 w 7"/>
                      <a:gd name="T3" fmla="*/ 8 h 8"/>
                      <a:gd name="T4" fmla="*/ 7 w 7"/>
                      <a:gd name="T5" fmla="*/ 1 h 8"/>
                      <a:gd name="T6" fmla="*/ 6 w 7"/>
                      <a:gd name="T7" fmla="*/ 0 h 8"/>
                      <a:gd name="T8" fmla="*/ 1 w 7"/>
                      <a:gd name="T9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1" y="5"/>
                        </a:moveTo>
                        <a:cubicBezTo>
                          <a:pt x="0" y="6"/>
                          <a:pt x="0" y="8"/>
                          <a:pt x="1" y="8"/>
                        </a:cubicBezTo>
                        <a:cubicBezTo>
                          <a:pt x="3" y="8"/>
                          <a:pt x="6" y="3"/>
                          <a:pt x="7" y="1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1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60"/>
                  <p:cNvSpPr>
                    <a:spLocks/>
                  </p:cNvSpPr>
                  <p:nvPr/>
                </p:nvSpPr>
                <p:spPr bwMode="auto">
                  <a:xfrm>
                    <a:off x="5461" y="2181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61"/>
                  <p:cNvSpPr>
                    <a:spLocks/>
                  </p:cNvSpPr>
                  <p:nvPr/>
                </p:nvSpPr>
                <p:spPr bwMode="auto">
                  <a:xfrm>
                    <a:off x="5474" y="2164"/>
                    <a:ext cx="15" cy="12"/>
                  </a:xfrm>
                  <a:custGeom>
                    <a:avLst/>
                    <a:gdLst>
                      <a:gd name="T0" fmla="*/ 6 w 10"/>
                      <a:gd name="T1" fmla="*/ 0 h 8"/>
                      <a:gd name="T2" fmla="*/ 0 w 10"/>
                      <a:gd name="T3" fmla="*/ 7 h 8"/>
                      <a:gd name="T4" fmla="*/ 0 w 10"/>
                      <a:gd name="T5" fmla="*/ 8 h 8"/>
                      <a:gd name="T6" fmla="*/ 10 w 10"/>
                      <a:gd name="T7" fmla="*/ 2 h 8"/>
                      <a:gd name="T8" fmla="*/ 10 w 10"/>
                      <a:gd name="T9" fmla="*/ 0 h 8"/>
                      <a:gd name="T10" fmla="*/ 6 w 10"/>
                      <a:gd name="T1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8">
                        <a:moveTo>
                          <a:pt x="6" y="0"/>
                        </a:moveTo>
                        <a:cubicBezTo>
                          <a:pt x="3" y="0"/>
                          <a:pt x="0" y="7"/>
                          <a:pt x="0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4" y="8"/>
                          <a:pt x="4" y="2"/>
                          <a:pt x="10" y="2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62"/>
                  <p:cNvSpPr>
                    <a:spLocks/>
                  </p:cNvSpPr>
                  <p:nvPr/>
                </p:nvSpPr>
                <p:spPr bwMode="auto">
                  <a:xfrm>
                    <a:off x="5502" y="2150"/>
                    <a:ext cx="7" cy="9"/>
                  </a:xfrm>
                  <a:custGeom>
                    <a:avLst/>
                    <a:gdLst>
                      <a:gd name="T0" fmla="*/ 0 w 5"/>
                      <a:gd name="T1" fmla="*/ 6 h 6"/>
                      <a:gd name="T2" fmla="*/ 5 w 5"/>
                      <a:gd name="T3" fmla="*/ 0 h 6"/>
                      <a:gd name="T4" fmla="*/ 0 w 5"/>
                      <a:gd name="T5" fmla="*/ 1 h 6"/>
                      <a:gd name="T6" fmla="*/ 0 w 5"/>
                      <a:gd name="T7" fmla="*/ 4 h 6"/>
                      <a:gd name="T8" fmla="*/ 0 w 5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6">
                        <a:moveTo>
                          <a:pt x="0" y="6"/>
                        </a:moveTo>
                        <a:cubicBezTo>
                          <a:pt x="2" y="6"/>
                          <a:pt x="4" y="1"/>
                          <a:pt x="5" y="0"/>
                        </a:cubicBezTo>
                        <a:cubicBezTo>
                          <a:pt x="4" y="0"/>
                          <a:pt x="1" y="0"/>
                          <a:pt x="0" y="1"/>
                        </a:cubicBezTo>
                        <a:cubicBezTo>
                          <a:pt x="0" y="2"/>
                          <a:pt x="1" y="4"/>
                          <a:pt x="0" y="4"/>
                        </a:cubicBezTo>
                        <a:cubicBezTo>
                          <a:pt x="0" y="4"/>
                          <a:pt x="0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63"/>
                  <p:cNvSpPr>
                    <a:spLocks/>
                  </p:cNvSpPr>
                  <p:nvPr/>
                </p:nvSpPr>
                <p:spPr bwMode="auto">
                  <a:xfrm>
                    <a:off x="5409" y="2005"/>
                    <a:ext cx="32" cy="148"/>
                  </a:xfrm>
                  <a:custGeom>
                    <a:avLst/>
                    <a:gdLst>
                      <a:gd name="T0" fmla="*/ 11 w 21"/>
                      <a:gd name="T1" fmla="*/ 14 h 98"/>
                      <a:gd name="T2" fmla="*/ 8 w 21"/>
                      <a:gd name="T3" fmla="*/ 0 h 98"/>
                      <a:gd name="T4" fmla="*/ 6 w 21"/>
                      <a:gd name="T5" fmla="*/ 0 h 98"/>
                      <a:gd name="T6" fmla="*/ 6 w 21"/>
                      <a:gd name="T7" fmla="*/ 6 h 98"/>
                      <a:gd name="T8" fmla="*/ 5 w 21"/>
                      <a:gd name="T9" fmla="*/ 10 h 98"/>
                      <a:gd name="T10" fmla="*/ 0 w 21"/>
                      <a:gd name="T11" fmla="*/ 26 h 98"/>
                      <a:gd name="T12" fmla="*/ 4 w 21"/>
                      <a:gd name="T13" fmla="*/ 38 h 98"/>
                      <a:gd name="T14" fmla="*/ 4 w 21"/>
                      <a:gd name="T15" fmla="*/ 56 h 98"/>
                      <a:gd name="T16" fmla="*/ 2 w 21"/>
                      <a:gd name="T17" fmla="*/ 66 h 98"/>
                      <a:gd name="T18" fmla="*/ 4 w 21"/>
                      <a:gd name="T19" fmla="*/ 75 h 98"/>
                      <a:gd name="T20" fmla="*/ 3 w 21"/>
                      <a:gd name="T21" fmla="*/ 89 h 98"/>
                      <a:gd name="T22" fmla="*/ 3 w 21"/>
                      <a:gd name="T23" fmla="*/ 98 h 98"/>
                      <a:gd name="T24" fmla="*/ 9 w 21"/>
                      <a:gd name="T25" fmla="*/ 91 h 98"/>
                      <a:gd name="T26" fmla="*/ 12 w 21"/>
                      <a:gd name="T27" fmla="*/ 91 h 98"/>
                      <a:gd name="T28" fmla="*/ 14 w 21"/>
                      <a:gd name="T29" fmla="*/ 94 h 98"/>
                      <a:gd name="T30" fmla="*/ 15 w 21"/>
                      <a:gd name="T31" fmla="*/ 94 h 98"/>
                      <a:gd name="T32" fmla="*/ 8 w 21"/>
                      <a:gd name="T33" fmla="*/ 78 h 98"/>
                      <a:gd name="T34" fmla="*/ 15 w 21"/>
                      <a:gd name="T35" fmla="*/ 60 h 98"/>
                      <a:gd name="T36" fmla="*/ 21 w 21"/>
                      <a:gd name="T37" fmla="*/ 64 h 98"/>
                      <a:gd name="T38" fmla="*/ 14 w 21"/>
                      <a:gd name="T39" fmla="*/ 42 h 98"/>
                      <a:gd name="T40" fmla="*/ 12 w 21"/>
                      <a:gd name="T41" fmla="*/ 34 h 98"/>
                      <a:gd name="T42" fmla="*/ 12 w 21"/>
                      <a:gd name="T43" fmla="*/ 26 h 98"/>
                      <a:gd name="T44" fmla="*/ 11 w 21"/>
                      <a:gd name="T45" fmla="*/ 14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" h="98">
                        <a:moveTo>
                          <a:pt x="11" y="14"/>
                        </a:moveTo>
                        <a:cubicBezTo>
                          <a:pt x="10" y="10"/>
                          <a:pt x="8" y="6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8"/>
                          <a:pt x="5" y="9"/>
                          <a:pt x="5" y="10"/>
                        </a:cubicBezTo>
                        <a:cubicBezTo>
                          <a:pt x="1" y="11"/>
                          <a:pt x="0" y="20"/>
                          <a:pt x="0" y="26"/>
                        </a:cubicBezTo>
                        <a:cubicBezTo>
                          <a:pt x="0" y="31"/>
                          <a:pt x="4" y="33"/>
                          <a:pt x="4" y="38"/>
                        </a:cubicBezTo>
                        <a:cubicBezTo>
                          <a:pt x="4" y="56"/>
                          <a:pt x="4" y="56"/>
                          <a:pt x="4" y="56"/>
                        </a:cubicBezTo>
                        <a:cubicBezTo>
                          <a:pt x="4" y="60"/>
                          <a:pt x="2" y="61"/>
                          <a:pt x="2" y="66"/>
                        </a:cubicBezTo>
                        <a:cubicBezTo>
                          <a:pt x="2" y="70"/>
                          <a:pt x="4" y="70"/>
                          <a:pt x="4" y="75"/>
                        </a:cubicBezTo>
                        <a:cubicBezTo>
                          <a:pt x="4" y="80"/>
                          <a:pt x="3" y="83"/>
                          <a:pt x="3" y="89"/>
                        </a:cubicBezTo>
                        <a:cubicBezTo>
                          <a:pt x="3" y="91"/>
                          <a:pt x="2" y="98"/>
                          <a:pt x="3" y="98"/>
                        </a:cubicBezTo>
                        <a:cubicBezTo>
                          <a:pt x="6" y="98"/>
                          <a:pt x="6" y="91"/>
                          <a:pt x="9" y="91"/>
                        </a:cubicBezTo>
                        <a:cubicBezTo>
                          <a:pt x="12" y="91"/>
                          <a:pt x="12" y="91"/>
                          <a:pt x="12" y="91"/>
                        </a:cubicBezTo>
                        <a:cubicBezTo>
                          <a:pt x="12" y="92"/>
                          <a:pt x="13" y="95"/>
                          <a:pt x="14" y="94"/>
                        </a:cubicBezTo>
                        <a:cubicBezTo>
                          <a:pt x="15" y="94"/>
                          <a:pt x="15" y="94"/>
                          <a:pt x="15" y="94"/>
                        </a:cubicBezTo>
                        <a:cubicBezTo>
                          <a:pt x="13" y="89"/>
                          <a:pt x="8" y="85"/>
                          <a:pt x="8" y="78"/>
                        </a:cubicBezTo>
                        <a:cubicBezTo>
                          <a:pt x="8" y="70"/>
                          <a:pt x="8" y="60"/>
                          <a:pt x="15" y="60"/>
                        </a:cubicBezTo>
                        <a:cubicBezTo>
                          <a:pt x="18" y="60"/>
                          <a:pt x="20" y="62"/>
                          <a:pt x="21" y="64"/>
                        </a:cubicBezTo>
                        <a:cubicBezTo>
                          <a:pt x="19" y="56"/>
                          <a:pt x="16" y="50"/>
                          <a:pt x="14" y="42"/>
                        </a:cubicBezTo>
                        <a:cubicBezTo>
                          <a:pt x="13" y="40"/>
                          <a:pt x="11" y="37"/>
                          <a:pt x="12" y="34"/>
                        </a:cubicBezTo>
                        <a:cubicBezTo>
                          <a:pt x="12" y="26"/>
                          <a:pt x="12" y="26"/>
                          <a:pt x="12" y="26"/>
                        </a:cubicBezTo>
                        <a:cubicBezTo>
                          <a:pt x="10" y="22"/>
                          <a:pt x="12" y="19"/>
                          <a:pt x="11" y="1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64"/>
                  <p:cNvSpPr>
                    <a:spLocks/>
                  </p:cNvSpPr>
                  <p:nvPr/>
                </p:nvSpPr>
                <p:spPr bwMode="auto">
                  <a:xfrm>
                    <a:off x="4389" y="1487"/>
                    <a:ext cx="198" cy="175"/>
                  </a:xfrm>
                  <a:custGeom>
                    <a:avLst/>
                    <a:gdLst>
                      <a:gd name="T0" fmla="*/ 5 w 131"/>
                      <a:gd name="T1" fmla="*/ 102 h 115"/>
                      <a:gd name="T2" fmla="*/ 13 w 131"/>
                      <a:gd name="T3" fmla="*/ 102 h 115"/>
                      <a:gd name="T4" fmla="*/ 17 w 131"/>
                      <a:gd name="T5" fmla="*/ 113 h 115"/>
                      <a:gd name="T6" fmla="*/ 23 w 131"/>
                      <a:gd name="T7" fmla="*/ 113 h 115"/>
                      <a:gd name="T8" fmla="*/ 25 w 131"/>
                      <a:gd name="T9" fmla="*/ 115 h 115"/>
                      <a:gd name="T10" fmla="*/ 45 w 131"/>
                      <a:gd name="T11" fmla="*/ 115 h 115"/>
                      <a:gd name="T12" fmla="*/ 45 w 131"/>
                      <a:gd name="T13" fmla="*/ 113 h 115"/>
                      <a:gd name="T14" fmla="*/ 30 w 131"/>
                      <a:gd name="T15" fmla="*/ 93 h 115"/>
                      <a:gd name="T16" fmla="*/ 62 w 131"/>
                      <a:gd name="T17" fmla="*/ 47 h 115"/>
                      <a:gd name="T18" fmla="*/ 74 w 131"/>
                      <a:gd name="T19" fmla="*/ 39 h 115"/>
                      <a:gd name="T20" fmla="*/ 80 w 131"/>
                      <a:gd name="T21" fmla="*/ 32 h 115"/>
                      <a:gd name="T22" fmla="*/ 104 w 131"/>
                      <a:gd name="T23" fmla="*/ 24 h 115"/>
                      <a:gd name="T24" fmla="*/ 131 w 131"/>
                      <a:gd name="T25" fmla="*/ 8 h 115"/>
                      <a:gd name="T26" fmla="*/ 121 w 131"/>
                      <a:gd name="T27" fmla="*/ 0 h 115"/>
                      <a:gd name="T28" fmla="*/ 81 w 131"/>
                      <a:gd name="T29" fmla="*/ 18 h 115"/>
                      <a:gd name="T30" fmla="*/ 73 w 131"/>
                      <a:gd name="T31" fmla="*/ 14 h 115"/>
                      <a:gd name="T32" fmla="*/ 65 w 131"/>
                      <a:gd name="T33" fmla="*/ 18 h 115"/>
                      <a:gd name="T34" fmla="*/ 42 w 131"/>
                      <a:gd name="T35" fmla="*/ 33 h 115"/>
                      <a:gd name="T36" fmla="*/ 31 w 131"/>
                      <a:gd name="T37" fmla="*/ 35 h 115"/>
                      <a:gd name="T38" fmla="*/ 28 w 131"/>
                      <a:gd name="T39" fmla="*/ 38 h 115"/>
                      <a:gd name="T40" fmla="*/ 30 w 131"/>
                      <a:gd name="T41" fmla="*/ 44 h 115"/>
                      <a:gd name="T42" fmla="*/ 17 w 131"/>
                      <a:gd name="T43" fmla="*/ 63 h 115"/>
                      <a:gd name="T44" fmla="*/ 21 w 131"/>
                      <a:gd name="T45" fmla="*/ 69 h 115"/>
                      <a:gd name="T46" fmla="*/ 8 w 131"/>
                      <a:gd name="T47" fmla="*/ 78 h 115"/>
                      <a:gd name="T48" fmla="*/ 8 w 131"/>
                      <a:gd name="T49" fmla="*/ 83 h 115"/>
                      <a:gd name="T50" fmla="*/ 0 w 131"/>
                      <a:gd name="T51" fmla="*/ 96 h 115"/>
                      <a:gd name="T52" fmla="*/ 5 w 131"/>
                      <a:gd name="T53" fmla="*/ 102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1" h="115">
                        <a:moveTo>
                          <a:pt x="5" y="102"/>
                        </a:moveTo>
                        <a:cubicBezTo>
                          <a:pt x="5" y="102"/>
                          <a:pt x="12" y="101"/>
                          <a:pt x="13" y="102"/>
                        </a:cubicBezTo>
                        <a:cubicBezTo>
                          <a:pt x="17" y="103"/>
                          <a:pt x="15" y="108"/>
                          <a:pt x="17" y="113"/>
                        </a:cubicBezTo>
                        <a:cubicBezTo>
                          <a:pt x="17" y="114"/>
                          <a:pt x="21" y="113"/>
                          <a:pt x="23" y="113"/>
                        </a:cubicBezTo>
                        <a:cubicBezTo>
                          <a:pt x="24" y="113"/>
                          <a:pt x="24" y="115"/>
                          <a:pt x="25" y="115"/>
                        </a:cubicBezTo>
                        <a:cubicBezTo>
                          <a:pt x="45" y="115"/>
                          <a:pt x="45" y="115"/>
                          <a:pt x="45" y="115"/>
                        </a:cubicBezTo>
                        <a:cubicBezTo>
                          <a:pt x="45" y="114"/>
                          <a:pt x="45" y="114"/>
                          <a:pt x="45" y="113"/>
                        </a:cubicBezTo>
                        <a:cubicBezTo>
                          <a:pt x="39" y="107"/>
                          <a:pt x="30" y="104"/>
                          <a:pt x="30" y="93"/>
                        </a:cubicBezTo>
                        <a:cubicBezTo>
                          <a:pt x="30" y="73"/>
                          <a:pt x="48" y="52"/>
                          <a:pt x="62" y="47"/>
                        </a:cubicBezTo>
                        <a:cubicBezTo>
                          <a:pt x="66" y="46"/>
                          <a:pt x="68" y="39"/>
                          <a:pt x="74" y="39"/>
                        </a:cubicBezTo>
                        <a:cubicBezTo>
                          <a:pt x="77" y="39"/>
                          <a:pt x="78" y="33"/>
                          <a:pt x="80" y="32"/>
                        </a:cubicBezTo>
                        <a:cubicBezTo>
                          <a:pt x="89" y="27"/>
                          <a:pt x="95" y="29"/>
                          <a:pt x="104" y="24"/>
                        </a:cubicBezTo>
                        <a:cubicBezTo>
                          <a:pt x="111" y="20"/>
                          <a:pt x="131" y="18"/>
                          <a:pt x="131" y="8"/>
                        </a:cubicBezTo>
                        <a:cubicBezTo>
                          <a:pt x="131" y="4"/>
                          <a:pt x="124" y="0"/>
                          <a:pt x="121" y="0"/>
                        </a:cubicBezTo>
                        <a:cubicBezTo>
                          <a:pt x="108" y="0"/>
                          <a:pt x="95" y="18"/>
                          <a:pt x="81" y="18"/>
                        </a:cubicBezTo>
                        <a:cubicBezTo>
                          <a:pt x="78" y="18"/>
                          <a:pt x="77" y="14"/>
                          <a:pt x="73" y="14"/>
                        </a:cubicBezTo>
                        <a:cubicBezTo>
                          <a:pt x="69" y="14"/>
                          <a:pt x="69" y="18"/>
                          <a:pt x="65" y="18"/>
                        </a:cubicBezTo>
                        <a:cubicBezTo>
                          <a:pt x="55" y="18"/>
                          <a:pt x="48" y="33"/>
                          <a:pt x="42" y="33"/>
                        </a:cubicBezTo>
                        <a:cubicBezTo>
                          <a:pt x="38" y="33"/>
                          <a:pt x="35" y="35"/>
                          <a:pt x="31" y="35"/>
                        </a:cubicBezTo>
                        <a:cubicBezTo>
                          <a:pt x="29" y="35"/>
                          <a:pt x="28" y="37"/>
                          <a:pt x="28" y="38"/>
                        </a:cubicBezTo>
                        <a:cubicBezTo>
                          <a:pt x="28" y="40"/>
                          <a:pt x="30" y="41"/>
                          <a:pt x="30" y="44"/>
                        </a:cubicBezTo>
                        <a:cubicBezTo>
                          <a:pt x="30" y="53"/>
                          <a:pt x="17" y="57"/>
                          <a:pt x="17" y="63"/>
                        </a:cubicBezTo>
                        <a:cubicBezTo>
                          <a:pt x="17" y="65"/>
                          <a:pt x="20" y="66"/>
                          <a:pt x="21" y="69"/>
                        </a:cubicBezTo>
                        <a:cubicBezTo>
                          <a:pt x="16" y="71"/>
                          <a:pt x="8" y="73"/>
                          <a:pt x="8" y="78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9"/>
                          <a:pt x="0" y="88"/>
                          <a:pt x="0" y="96"/>
                        </a:cubicBezTo>
                        <a:cubicBezTo>
                          <a:pt x="0" y="99"/>
                          <a:pt x="5" y="102"/>
                          <a:pt x="5" y="10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65"/>
                  <p:cNvSpPr>
                    <a:spLocks/>
                  </p:cNvSpPr>
                  <p:nvPr/>
                </p:nvSpPr>
                <p:spPr bwMode="auto">
                  <a:xfrm>
                    <a:off x="4456" y="1659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1 h 1"/>
                      <a:gd name="T6" fmla="*/ 0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66"/>
                  <p:cNvSpPr>
                    <a:spLocks noEditPoints="1"/>
                  </p:cNvSpPr>
                  <p:nvPr/>
                </p:nvSpPr>
                <p:spPr bwMode="auto">
                  <a:xfrm>
                    <a:off x="3618" y="1471"/>
                    <a:ext cx="2336" cy="1861"/>
                  </a:xfrm>
                  <a:custGeom>
                    <a:avLst/>
                    <a:gdLst>
                      <a:gd name="T0" fmla="*/ 1104 w 1545"/>
                      <a:gd name="T1" fmla="*/ 118 h 1227"/>
                      <a:gd name="T2" fmla="*/ 725 w 1545"/>
                      <a:gd name="T3" fmla="*/ 83 h 1227"/>
                      <a:gd name="T4" fmla="*/ 527 w 1545"/>
                      <a:gd name="T5" fmla="*/ 158 h 1227"/>
                      <a:gd name="T6" fmla="*/ 345 w 1545"/>
                      <a:gd name="T7" fmla="*/ 138 h 1227"/>
                      <a:gd name="T8" fmla="*/ 285 w 1545"/>
                      <a:gd name="T9" fmla="*/ 137 h 1227"/>
                      <a:gd name="T10" fmla="*/ 236 w 1545"/>
                      <a:gd name="T11" fmla="*/ 156 h 1227"/>
                      <a:gd name="T12" fmla="*/ 167 w 1545"/>
                      <a:gd name="T13" fmla="*/ 289 h 1227"/>
                      <a:gd name="T14" fmla="*/ 253 w 1545"/>
                      <a:gd name="T15" fmla="*/ 318 h 1227"/>
                      <a:gd name="T16" fmla="*/ 283 w 1545"/>
                      <a:gd name="T17" fmla="*/ 241 h 1227"/>
                      <a:gd name="T18" fmla="*/ 283 w 1545"/>
                      <a:gd name="T19" fmla="*/ 331 h 1227"/>
                      <a:gd name="T20" fmla="*/ 199 w 1545"/>
                      <a:gd name="T21" fmla="*/ 346 h 1227"/>
                      <a:gd name="T22" fmla="*/ 164 w 1545"/>
                      <a:gd name="T23" fmla="*/ 376 h 1227"/>
                      <a:gd name="T24" fmla="*/ 95 w 1545"/>
                      <a:gd name="T25" fmla="*/ 427 h 1227"/>
                      <a:gd name="T26" fmla="*/ 76 w 1545"/>
                      <a:gd name="T27" fmla="*/ 481 h 1227"/>
                      <a:gd name="T28" fmla="*/ 119 w 1545"/>
                      <a:gd name="T29" fmla="*/ 545 h 1227"/>
                      <a:gd name="T30" fmla="*/ 244 w 1545"/>
                      <a:gd name="T31" fmla="*/ 520 h 1227"/>
                      <a:gd name="T32" fmla="*/ 224 w 1545"/>
                      <a:gd name="T33" fmla="*/ 477 h 1227"/>
                      <a:gd name="T34" fmla="*/ 286 w 1545"/>
                      <a:gd name="T35" fmla="*/ 537 h 1227"/>
                      <a:gd name="T36" fmla="*/ 295 w 1545"/>
                      <a:gd name="T37" fmla="*/ 518 h 1227"/>
                      <a:gd name="T38" fmla="*/ 348 w 1545"/>
                      <a:gd name="T39" fmla="*/ 461 h 1227"/>
                      <a:gd name="T40" fmla="*/ 410 w 1545"/>
                      <a:gd name="T41" fmla="*/ 508 h 1227"/>
                      <a:gd name="T42" fmla="*/ 335 w 1545"/>
                      <a:gd name="T43" fmla="*/ 553 h 1227"/>
                      <a:gd name="T44" fmla="*/ 383 w 1545"/>
                      <a:gd name="T45" fmla="*/ 610 h 1227"/>
                      <a:gd name="T46" fmla="*/ 221 w 1545"/>
                      <a:gd name="T47" fmla="*/ 591 h 1227"/>
                      <a:gd name="T48" fmla="*/ 84 w 1545"/>
                      <a:gd name="T49" fmla="*/ 570 h 1227"/>
                      <a:gd name="T50" fmla="*/ 23 w 1545"/>
                      <a:gd name="T51" fmla="*/ 807 h 1227"/>
                      <a:gd name="T52" fmla="*/ 216 w 1545"/>
                      <a:gd name="T53" fmla="*/ 942 h 1227"/>
                      <a:gd name="T54" fmla="*/ 304 w 1545"/>
                      <a:gd name="T55" fmla="*/ 1217 h 1227"/>
                      <a:gd name="T56" fmla="*/ 428 w 1545"/>
                      <a:gd name="T57" fmla="*/ 1027 h 1227"/>
                      <a:gd name="T58" fmla="*/ 460 w 1545"/>
                      <a:gd name="T59" fmla="*/ 806 h 1227"/>
                      <a:gd name="T60" fmla="*/ 390 w 1545"/>
                      <a:gd name="T61" fmla="*/ 644 h 1227"/>
                      <a:gd name="T62" fmla="*/ 460 w 1545"/>
                      <a:gd name="T63" fmla="*/ 784 h 1227"/>
                      <a:gd name="T64" fmla="*/ 563 w 1545"/>
                      <a:gd name="T65" fmla="*/ 682 h 1227"/>
                      <a:gd name="T66" fmla="*/ 519 w 1545"/>
                      <a:gd name="T67" fmla="*/ 644 h 1227"/>
                      <a:gd name="T68" fmla="*/ 644 w 1545"/>
                      <a:gd name="T69" fmla="*/ 688 h 1227"/>
                      <a:gd name="T70" fmla="*/ 680 w 1545"/>
                      <a:gd name="T71" fmla="*/ 765 h 1227"/>
                      <a:gd name="T72" fmla="*/ 722 w 1545"/>
                      <a:gd name="T73" fmla="*/ 762 h 1227"/>
                      <a:gd name="T74" fmla="*/ 831 w 1545"/>
                      <a:gd name="T75" fmla="*/ 748 h 1227"/>
                      <a:gd name="T76" fmla="*/ 877 w 1545"/>
                      <a:gd name="T77" fmla="*/ 858 h 1227"/>
                      <a:gd name="T78" fmla="*/ 873 w 1545"/>
                      <a:gd name="T79" fmla="*/ 775 h 1227"/>
                      <a:gd name="T80" fmla="*/ 943 w 1545"/>
                      <a:gd name="T81" fmla="*/ 779 h 1227"/>
                      <a:gd name="T82" fmla="*/ 1019 w 1545"/>
                      <a:gd name="T83" fmla="*/ 653 h 1227"/>
                      <a:gd name="T84" fmla="*/ 1022 w 1545"/>
                      <a:gd name="T85" fmla="*/ 546 h 1227"/>
                      <a:gd name="T86" fmla="*/ 1065 w 1545"/>
                      <a:gd name="T87" fmla="*/ 539 h 1227"/>
                      <a:gd name="T88" fmla="*/ 1078 w 1545"/>
                      <a:gd name="T89" fmla="*/ 519 h 1227"/>
                      <a:gd name="T90" fmla="*/ 1241 w 1545"/>
                      <a:gd name="T91" fmla="*/ 284 h 1227"/>
                      <a:gd name="T92" fmla="*/ 1340 w 1545"/>
                      <a:gd name="T93" fmla="*/ 308 h 1227"/>
                      <a:gd name="T94" fmla="*/ 297 w 1545"/>
                      <a:gd name="T95" fmla="*/ 422 h 1227"/>
                      <a:gd name="T96" fmla="*/ 350 w 1545"/>
                      <a:gd name="T97" fmla="*/ 197 h 1227"/>
                      <a:gd name="T98" fmla="*/ 529 w 1545"/>
                      <a:gd name="T99" fmla="*/ 545 h 1227"/>
                      <a:gd name="T100" fmla="*/ 486 w 1545"/>
                      <a:gd name="T101" fmla="*/ 520 h 1227"/>
                      <a:gd name="T102" fmla="*/ 538 w 1545"/>
                      <a:gd name="T103" fmla="*/ 539 h 1227"/>
                      <a:gd name="T104" fmla="*/ 587 w 1545"/>
                      <a:gd name="T105" fmla="*/ 563 h 1227"/>
                      <a:gd name="T106" fmla="*/ 623 w 1545"/>
                      <a:gd name="T107" fmla="*/ 543 h 1227"/>
                      <a:gd name="T108" fmla="*/ 677 w 1545"/>
                      <a:gd name="T109" fmla="*/ 544 h 1227"/>
                      <a:gd name="T110" fmla="*/ 722 w 1545"/>
                      <a:gd name="T111" fmla="*/ 609 h 1227"/>
                      <a:gd name="T112" fmla="*/ 884 w 1545"/>
                      <a:gd name="T113" fmla="*/ 384 h 1227"/>
                      <a:gd name="T114" fmla="*/ 767 w 1545"/>
                      <a:gd name="T115" fmla="*/ 422 h 1227"/>
                      <a:gd name="T116" fmla="*/ 846 w 1545"/>
                      <a:gd name="T117" fmla="*/ 403 h 1227"/>
                      <a:gd name="T118" fmla="*/ 863 w 1545"/>
                      <a:gd name="T119" fmla="*/ 806 h 1227"/>
                      <a:gd name="T120" fmla="*/ 869 w 1545"/>
                      <a:gd name="T121" fmla="*/ 789 h 1227"/>
                      <a:gd name="T122" fmla="*/ 925 w 1545"/>
                      <a:gd name="T123" fmla="*/ 693 h 1227"/>
                      <a:gd name="T124" fmla="*/ 1098 w 1545"/>
                      <a:gd name="T125" fmla="*/ 416 h 1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45" h="1227">
                        <a:moveTo>
                          <a:pt x="1490" y="161"/>
                        </a:moveTo>
                        <a:cubicBezTo>
                          <a:pt x="1470" y="147"/>
                          <a:pt x="1442" y="132"/>
                          <a:pt x="1412" y="132"/>
                        </a:cubicBezTo>
                        <a:cubicBezTo>
                          <a:pt x="1403" y="132"/>
                          <a:pt x="1397" y="134"/>
                          <a:pt x="1399" y="138"/>
                        </a:cubicBezTo>
                        <a:cubicBezTo>
                          <a:pt x="1404" y="158"/>
                          <a:pt x="1397" y="151"/>
                          <a:pt x="1390" y="145"/>
                        </a:cubicBezTo>
                        <a:cubicBezTo>
                          <a:pt x="1387" y="141"/>
                          <a:pt x="1383" y="138"/>
                          <a:pt x="1382" y="138"/>
                        </a:cubicBezTo>
                        <a:cubicBezTo>
                          <a:pt x="1321" y="136"/>
                          <a:pt x="1321" y="136"/>
                          <a:pt x="1321" y="136"/>
                        </a:cubicBezTo>
                        <a:cubicBezTo>
                          <a:pt x="1318" y="120"/>
                          <a:pt x="1309" y="114"/>
                          <a:pt x="1291" y="114"/>
                        </a:cubicBezTo>
                        <a:cubicBezTo>
                          <a:pt x="1281" y="114"/>
                          <a:pt x="1267" y="119"/>
                          <a:pt x="1261" y="113"/>
                        </a:cubicBezTo>
                        <a:cubicBezTo>
                          <a:pt x="1256" y="107"/>
                          <a:pt x="1255" y="100"/>
                          <a:pt x="1248" y="97"/>
                        </a:cubicBezTo>
                        <a:cubicBezTo>
                          <a:pt x="1232" y="91"/>
                          <a:pt x="1215" y="86"/>
                          <a:pt x="1194" y="86"/>
                        </a:cubicBezTo>
                        <a:cubicBezTo>
                          <a:pt x="1174" y="86"/>
                          <a:pt x="1171" y="99"/>
                          <a:pt x="1169" y="111"/>
                        </a:cubicBezTo>
                        <a:cubicBezTo>
                          <a:pt x="1127" y="111"/>
                          <a:pt x="1127" y="111"/>
                          <a:pt x="1127" y="111"/>
                        </a:cubicBezTo>
                        <a:cubicBezTo>
                          <a:pt x="1120" y="111"/>
                          <a:pt x="1119" y="104"/>
                          <a:pt x="1110" y="103"/>
                        </a:cubicBezTo>
                        <a:cubicBezTo>
                          <a:pt x="1109" y="108"/>
                          <a:pt x="1108" y="118"/>
                          <a:pt x="1104" y="118"/>
                        </a:cubicBezTo>
                        <a:cubicBezTo>
                          <a:pt x="1093" y="118"/>
                          <a:pt x="1088" y="101"/>
                          <a:pt x="1088" y="92"/>
                        </a:cubicBezTo>
                        <a:cubicBezTo>
                          <a:pt x="1088" y="90"/>
                          <a:pt x="1109" y="74"/>
                          <a:pt x="1055" y="69"/>
                        </a:cubicBezTo>
                        <a:cubicBezTo>
                          <a:pt x="1048" y="68"/>
                          <a:pt x="1045" y="72"/>
                          <a:pt x="1045" y="81"/>
                        </a:cubicBezTo>
                        <a:cubicBezTo>
                          <a:pt x="1016" y="81"/>
                          <a:pt x="1016" y="81"/>
                          <a:pt x="1016" y="81"/>
                        </a:cubicBezTo>
                        <a:cubicBezTo>
                          <a:pt x="1007" y="79"/>
                          <a:pt x="962" y="72"/>
                          <a:pt x="956" y="61"/>
                        </a:cubicBezTo>
                        <a:cubicBezTo>
                          <a:pt x="922" y="95"/>
                          <a:pt x="929" y="74"/>
                          <a:pt x="929" y="74"/>
                        </a:cubicBezTo>
                        <a:cubicBezTo>
                          <a:pt x="938" y="61"/>
                          <a:pt x="1017" y="36"/>
                          <a:pt x="952" y="17"/>
                        </a:cubicBezTo>
                        <a:cubicBezTo>
                          <a:pt x="924" y="17"/>
                          <a:pt x="924" y="17"/>
                          <a:pt x="924" y="17"/>
                        </a:cubicBezTo>
                        <a:cubicBezTo>
                          <a:pt x="922" y="8"/>
                          <a:pt x="916" y="0"/>
                          <a:pt x="905" y="0"/>
                        </a:cubicBezTo>
                        <a:cubicBezTo>
                          <a:pt x="891" y="0"/>
                          <a:pt x="885" y="12"/>
                          <a:pt x="878" y="19"/>
                        </a:cubicBezTo>
                        <a:cubicBezTo>
                          <a:pt x="873" y="23"/>
                          <a:pt x="839" y="40"/>
                          <a:pt x="842" y="25"/>
                        </a:cubicBezTo>
                        <a:cubicBezTo>
                          <a:pt x="834" y="28"/>
                          <a:pt x="797" y="31"/>
                          <a:pt x="777" y="52"/>
                        </a:cubicBezTo>
                        <a:cubicBezTo>
                          <a:pt x="773" y="56"/>
                          <a:pt x="772" y="69"/>
                          <a:pt x="766" y="69"/>
                        </a:cubicBezTo>
                        <a:cubicBezTo>
                          <a:pt x="758" y="69"/>
                          <a:pt x="725" y="65"/>
                          <a:pt x="725" y="83"/>
                        </a:cubicBezTo>
                        <a:cubicBezTo>
                          <a:pt x="725" y="87"/>
                          <a:pt x="728" y="90"/>
                          <a:pt x="729" y="96"/>
                        </a:cubicBezTo>
                        <a:cubicBezTo>
                          <a:pt x="723" y="100"/>
                          <a:pt x="721" y="96"/>
                          <a:pt x="703" y="96"/>
                        </a:cubicBezTo>
                        <a:cubicBezTo>
                          <a:pt x="687" y="120"/>
                          <a:pt x="689" y="92"/>
                          <a:pt x="685" y="86"/>
                        </a:cubicBezTo>
                        <a:cubicBezTo>
                          <a:pt x="684" y="96"/>
                          <a:pt x="678" y="101"/>
                          <a:pt x="671" y="105"/>
                        </a:cubicBezTo>
                        <a:cubicBezTo>
                          <a:pt x="673" y="114"/>
                          <a:pt x="685" y="123"/>
                          <a:pt x="677" y="133"/>
                        </a:cubicBezTo>
                        <a:cubicBezTo>
                          <a:pt x="671" y="140"/>
                          <a:pt x="687" y="164"/>
                          <a:pt x="679" y="164"/>
                        </a:cubicBezTo>
                        <a:cubicBezTo>
                          <a:pt x="668" y="164"/>
                          <a:pt x="665" y="116"/>
                          <a:pt x="665" y="107"/>
                        </a:cubicBezTo>
                        <a:cubicBezTo>
                          <a:pt x="665" y="96"/>
                          <a:pt x="679" y="91"/>
                          <a:pt x="657" y="86"/>
                        </a:cubicBezTo>
                        <a:cubicBezTo>
                          <a:pt x="646" y="83"/>
                          <a:pt x="624" y="106"/>
                          <a:pt x="624" y="118"/>
                        </a:cubicBezTo>
                        <a:cubicBezTo>
                          <a:pt x="624" y="132"/>
                          <a:pt x="630" y="141"/>
                          <a:pt x="636" y="149"/>
                        </a:cubicBezTo>
                        <a:cubicBezTo>
                          <a:pt x="651" y="176"/>
                          <a:pt x="616" y="146"/>
                          <a:pt x="603" y="142"/>
                        </a:cubicBezTo>
                        <a:cubicBezTo>
                          <a:pt x="567" y="131"/>
                          <a:pt x="578" y="145"/>
                          <a:pt x="578" y="147"/>
                        </a:cubicBezTo>
                        <a:cubicBezTo>
                          <a:pt x="577" y="172"/>
                          <a:pt x="569" y="152"/>
                          <a:pt x="564" y="152"/>
                        </a:cubicBezTo>
                        <a:cubicBezTo>
                          <a:pt x="556" y="152"/>
                          <a:pt x="539" y="165"/>
                          <a:pt x="527" y="158"/>
                        </a:cubicBezTo>
                        <a:cubicBezTo>
                          <a:pt x="521" y="140"/>
                          <a:pt x="482" y="182"/>
                          <a:pt x="472" y="182"/>
                        </a:cubicBezTo>
                        <a:cubicBezTo>
                          <a:pt x="469" y="182"/>
                          <a:pt x="464" y="179"/>
                          <a:pt x="466" y="176"/>
                        </a:cubicBezTo>
                        <a:cubicBezTo>
                          <a:pt x="470" y="163"/>
                          <a:pt x="464" y="135"/>
                          <a:pt x="452" y="177"/>
                        </a:cubicBezTo>
                        <a:cubicBezTo>
                          <a:pt x="452" y="180"/>
                          <a:pt x="456" y="181"/>
                          <a:pt x="456" y="187"/>
                        </a:cubicBezTo>
                        <a:cubicBezTo>
                          <a:pt x="456" y="194"/>
                          <a:pt x="451" y="193"/>
                          <a:pt x="445" y="192"/>
                        </a:cubicBezTo>
                        <a:cubicBezTo>
                          <a:pt x="441" y="192"/>
                          <a:pt x="438" y="192"/>
                          <a:pt x="435" y="193"/>
                        </a:cubicBezTo>
                        <a:cubicBezTo>
                          <a:pt x="428" y="196"/>
                          <a:pt x="432" y="226"/>
                          <a:pt x="401" y="210"/>
                        </a:cubicBezTo>
                        <a:cubicBezTo>
                          <a:pt x="401" y="223"/>
                          <a:pt x="401" y="223"/>
                          <a:pt x="401" y="223"/>
                        </a:cubicBezTo>
                        <a:cubicBezTo>
                          <a:pt x="386" y="221"/>
                          <a:pt x="388" y="202"/>
                          <a:pt x="383" y="193"/>
                        </a:cubicBezTo>
                        <a:cubicBezTo>
                          <a:pt x="394" y="193"/>
                          <a:pt x="400" y="192"/>
                          <a:pt x="411" y="196"/>
                        </a:cubicBezTo>
                        <a:cubicBezTo>
                          <a:pt x="426" y="200"/>
                          <a:pt x="455" y="179"/>
                          <a:pt x="411" y="161"/>
                        </a:cubicBezTo>
                        <a:cubicBezTo>
                          <a:pt x="398" y="157"/>
                          <a:pt x="369" y="139"/>
                          <a:pt x="361" y="139"/>
                        </a:cubicBezTo>
                        <a:cubicBezTo>
                          <a:pt x="360" y="139"/>
                          <a:pt x="360" y="138"/>
                          <a:pt x="354" y="139"/>
                        </a:cubicBezTo>
                        <a:cubicBezTo>
                          <a:pt x="353" y="139"/>
                          <a:pt x="347" y="138"/>
                          <a:pt x="345" y="138"/>
                        </a:cubicBezTo>
                        <a:cubicBezTo>
                          <a:pt x="345" y="136"/>
                          <a:pt x="343" y="136"/>
                          <a:pt x="341" y="133"/>
                        </a:cubicBezTo>
                        <a:cubicBezTo>
                          <a:pt x="347" y="131"/>
                          <a:pt x="349" y="133"/>
                          <a:pt x="351" y="126"/>
                        </a:cubicBezTo>
                        <a:cubicBezTo>
                          <a:pt x="349" y="124"/>
                          <a:pt x="343" y="121"/>
                          <a:pt x="342" y="121"/>
                        </a:cubicBezTo>
                        <a:cubicBezTo>
                          <a:pt x="340" y="121"/>
                          <a:pt x="339" y="123"/>
                          <a:pt x="338" y="125"/>
                        </a:cubicBezTo>
                        <a:cubicBezTo>
                          <a:pt x="335" y="125"/>
                          <a:pt x="336" y="122"/>
                          <a:pt x="335" y="118"/>
                        </a:cubicBezTo>
                        <a:cubicBezTo>
                          <a:pt x="331" y="121"/>
                          <a:pt x="329" y="123"/>
                          <a:pt x="325" y="127"/>
                        </a:cubicBezTo>
                        <a:cubicBezTo>
                          <a:pt x="325" y="125"/>
                          <a:pt x="325" y="123"/>
                          <a:pt x="324" y="121"/>
                        </a:cubicBezTo>
                        <a:cubicBezTo>
                          <a:pt x="320" y="124"/>
                          <a:pt x="318" y="131"/>
                          <a:pt x="313" y="131"/>
                        </a:cubicBezTo>
                        <a:cubicBezTo>
                          <a:pt x="314" y="126"/>
                          <a:pt x="318" y="125"/>
                          <a:pt x="318" y="121"/>
                        </a:cubicBezTo>
                        <a:cubicBezTo>
                          <a:pt x="318" y="117"/>
                          <a:pt x="308" y="124"/>
                          <a:pt x="304" y="124"/>
                        </a:cubicBezTo>
                        <a:cubicBezTo>
                          <a:pt x="302" y="124"/>
                          <a:pt x="300" y="122"/>
                          <a:pt x="299" y="120"/>
                        </a:cubicBezTo>
                        <a:cubicBezTo>
                          <a:pt x="298" y="122"/>
                          <a:pt x="293" y="123"/>
                          <a:pt x="293" y="124"/>
                        </a:cubicBezTo>
                        <a:cubicBezTo>
                          <a:pt x="293" y="127"/>
                          <a:pt x="295" y="127"/>
                          <a:pt x="297" y="128"/>
                        </a:cubicBezTo>
                        <a:cubicBezTo>
                          <a:pt x="293" y="131"/>
                          <a:pt x="288" y="129"/>
                          <a:pt x="285" y="137"/>
                        </a:cubicBezTo>
                        <a:cubicBezTo>
                          <a:pt x="285" y="132"/>
                          <a:pt x="285" y="132"/>
                          <a:pt x="285" y="132"/>
                        </a:cubicBezTo>
                        <a:cubicBezTo>
                          <a:pt x="279" y="132"/>
                          <a:pt x="278" y="139"/>
                          <a:pt x="275" y="140"/>
                        </a:cubicBezTo>
                        <a:cubicBezTo>
                          <a:pt x="275" y="136"/>
                          <a:pt x="275" y="136"/>
                          <a:pt x="275" y="136"/>
                        </a:cubicBezTo>
                        <a:cubicBezTo>
                          <a:pt x="271" y="137"/>
                          <a:pt x="266" y="137"/>
                          <a:pt x="264" y="140"/>
                        </a:cubicBezTo>
                        <a:cubicBezTo>
                          <a:pt x="265" y="141"/>
                          <a:pt x="265" y="141"/>
                          <a:pt x="266" y="143"/>
                        </a:cubicBezTo>
                        <a:cubicBezTo>
                          <a:pt x="264" y="144"/>
                          <a:pt x="262" y="143"/>
                          <a:pt x="261" y="143"/>
                        </a:cubicBezTo>
                        <a:cubicBezTo>
                          <a:pt x="258" y="143"/>
                          <a:pt x="256" y="146"/>
                          <a:pt x="255" y="148"/>
                        </a:cubicBezTo>
                        <a:cubicBezTo>
                          <a:pt x="257" y="148"/>
                          <a:pt x="257" y="148"/>
                          <a:pt x="259" y="149"/>
                        </a:cubicBezTo>
                        <a:cubicBezTo>
                          <a:pt x="258" y="149"/>
                          <a:pt x="255" y="157"/>
                          <a:pt x="254" y="157"/>
                        </a:cubicBezTo>
                        <a:cubicBezTo>
                          <a:pt x="251" y="157"/>
                          <a:pt x="250" y="154"/>
                          <a:pt x="245" y="154"/>
                        </a:cubicBezTo>
                        <a:cubicBezTo>
                          <a:pt x="246" y="151"/>
                          <a:pt x="246" y="150"/>
                          <a:pt x="245" y="148"/>
                        </a:cubicBezTo>
                        <a:cubicBezTo>
                          <a:pt x="244" y="149"/>
                          <a:pt x="243" y="150"/>
                          <a:pt x="242" y="152"/>
                        </a:cubicBezTo>
                        <a:cubicBezTo>
                          <a:pt x="241" y="152"/>
                          <a:pt x="241" y="151"/>
                          <a:pt x="240" y="151"/>
                        </a:cubicBezTo>
                        <a:cubicBezTo>
                          <a:pt x="238" y="151"/>
                          <a:pt x="237" y="153"/>
                          <a:pt x="236" y="156"/>
                        </a:cubicBezTo>
                        <a:cubicBezTo>
                          <a:pt x="236" y="156"/>
                          <a:pt x="239" y="157"/>
                          <a:pt x="240" y="157"/>
                        </a:cubicBezTo>
                        <a:cubicBezTo>
                          <a:pt x="239" y="158"/>
                          <a:pt x="236" y="159"/>
                          <a:pt x="235" y="161"/>
                        </a:cubicBezTo>
                        <a:cubicBezTo>
                          <a:pt x="241" y="161"/>
                          <a:pt x="244" y="157"/>
                          <a:pt x="250" y="156"/>
                        </a:cubicBezTo>
                        <a:cubicBezTo>
                          <a:pt x="249" y="162"/>
                          <a:pt x="242" y="173"/>
                          <a:pt x="236" y="176"/>
                        </a:cubicBezTo>
                        <a:cubicBezTo>
                          <a:pt x="231" y="178"/>
                          <a:pt x="227" y="183"/>
                          <a:pt x="224" y="189"/>
                        </a:cubicBezTo>
                        <a:cubicBezTo>
                          <a:pt x="221" y="196"/>
                          <a:pt x="221" y="196"/>
                          <a:pt x="221" y="196"/>
                        </a:cubicBezTo>
                        <a:cubicBezTo>
                          <a:pt x="219" y="196"/>
                          <a:pt x="220" y="206"/>
                          <a:pt x="217" y="209"/>
                        </a:cubicBezTo>
                        <a:cubicBezTo>
                          <a:pt x="209" y="216"/>
                          <a:pt x="204" y="227"/>
                          <a:pt x="193" y="231"/>
                        </a:cubicBezTo>
                        <a:cubicBezTo>
                          <a:pt x="195" y="231"/>
                          <a:pt x="196" y="232"/>
                          <a:pt x="199" y="233"/>
                        </a:cubicBezTo>
                        <a:cubicBezTo>
                          <a:pt x="190" y="231"/>
                          <a:pt x="189" y="239"/>
                          <a:pt x="184" y="241"/>
                        </a:cubicBezTo>
                        <a:cubicBezTo>
                          <a:pt x="178" y="242"/>
                          <a:pt x="175" y="246"/>
                          <a:pt x="172" y="252"/>
                        </a:cubicBezTo>
                        <a:cubicBezTo>
                          <a:pt x="170" y="254"/>
                          <a:pt x="166" y="254"/>
                          <a:pt x="166" y="259"/>
                        </a:cubicBezTo>
                        <a:cubicBezTo>
                          <a:pt x="166" y="268"/>
                          <a:pt x="167" y="275"/>
                          <a:pt x="171" y="281"/>
                        </a:cubicBezTo>
                        <a:cubicBezTo>
                          <a:pt x="169" y="283"/>
                          <a:pt x="167" y="287"/>
                          <a:pt x="167" y="289"/>
                        </a:cubicBezTo>
                        <a:cubicBezTo>
                          <a:pt x="170" y="288"/>
                          <a:pt x="170" y="288"/>
                          <a:pt x="173" y="288"/>
                        </a:cubicBezTo>
                        <a:cubicBezTo>
                          <a:pt x="173" y="292"/>
                          <a:pt x="173" y="292"/>
                          <a:pt x="173" y="292"/>
                        </a:cubicBezTo>
                        <a:cubicBezTo>
                          <a:pt x="172" y="293"/>
                          <a:pt x="169" y="295"/>
                          <a:pt x="169" y="297"/>
                        </a:cubicBezTo>
                        <a:cubicBezTo>
                          <a:pt x="169" y="298"/>
                          <a:pt x="179" y="306"/>
                          <a:pt x="181" y="306"/>
                        </a:cubicBezTo>
                        <a:cubicBezTo>
                          <a:pt x="192" y="306"/>
                          <a:pt x="200" y="294"/>
                          <a:pt x="206" y="285"/>
                        </a:cubicBezTo>
                        <a:cubicBezTo>
                          <a:pt x="207" y="288"/>
                          <a:pt x="208" y="290"/>
                          <a:pt x="211" y="292"/>
                        </a:cubicBezTo>
                        <a:cubicBezTo>
                          <a:pt x="210" y="293"/>
                          <a:pt x="210" y="295"/>
                          <a:pt x="210" y="297"/>
                        </a:cubicBezTo>
                        <a:cubicBezTo>
                          <a:pt x="210" y="302"/>
                          <a:pt x="213" y="303"/>
                          <a:pt x="215" y="308"/>
                        </a:cubicBezTo>
                        <a:cubicBezTo>
                          <a:pt x="217" y="315"/>
                          <a:pt x="216" y="319"/>
                          <a:pt x="221" y="325"/>
                        </a:cubicBezTo>
                        <a:cubicBezTo>
                          <a:pt x="221" y="326"/>
                          <a:pt x="220" y="327"/>
                          <a:pt x="220" y="328"/>
                        </a:cubicBezTo>
                        <a:cubicBezTo>
                          <a:pt x="220" y="329"/>
                          <a:pt x="224" y="343"/>
                          <a:pt x="226" y="343"/>
                        </a:cubicBezTo>
                        <a:cubicBezTo>
                          <a:pt x="232" y="343"/>
                          <a:pt x="234" y="333"/>
                          <a:pt x="238" y="333"/>
                        </a:cubicBezTo>
                        <a:cubicBezTo>
                          <a:pt x="245" y="333"/>
                          <a:pt x="245" y="333"/>
                          <a:pt x="245" y="333"/>
                        </a:cubicBezTo>
                        <a:cubicBezTo>
                          <a:pt x="246" y="327"/>
                          <a:pt x="252" y="326"/>
                          <a:pt x="253" y="318"/>
                        </a:cubicBezTo>
                        <a:cubicBezTo>
                          <a:pt x="252" y="317"/>
                          <a:pt x="249" y="316"/>
                          <a:pt x="249" y="312"/>
                        </a:cubicBezTo>
                        <a:cubicBezTo>
                          <a:pt x="249" y="306"/>
                          <a:pt x="251" y="297"/>
                          <a:pt x="257" y="297"/>
                        </a:cubicBezTo>
                        <a:cubicBezTo>
                          <a:pt x="259" y="297"/>
                          <a:pt x="267" y="289"/>
                          <a:pt x="267" y="284"/>
                        </a:cubicBezTo>
                        <a:cubicBezTo>
                          <a:pt x="267" y="278"/>
                          <a:pt x="260" y="272"/>
                          <a:pt x="255" y="271"/>
                        </a:cubicBezTo>
                        <a:cubicBezTo>
                          <a:pt x="255" y="269"/>
                          <a:pt x="255" y="267"/>
                          <a:pt x="253" y="266"/>
                        </a:cubicBezTo>
                        <a:cubicBezTo>
                          <a:pt x="253" y="259"/>
                          <a:pt x="253" y="259"/>
                          <a:pt x="253" y="259"/>
                        </a:cubicBezTo>
                        <a:cubicBezTo>
                          <a:pt x="257" y="257"/>
                          <a:pt x="255" y="251"/>
                          <a:pt x="257" y="247"/>
                        </a:cubicBezTo>
                        <a:cubicBezTo>
                          <a:pt x="259" y="241"/>
                          <a:pt x="264" y="240"/>
                          <a:pt x="268" y="237"/>
                        </a:cubicBezTo>
                        <a:cubicBezTo>
                          <a:pt x="274" y="233"/>
                          <a:pt x="286" y="227"/>
                          <a:pt x="286" y="220"/>
                        </a:cubicBezTo>
                        <a:cubicBezTo>
                          <a:pt x="287" y="218"/>
                          <a:pt x="286" y="216"/>
                          <a:pt x="286" y="212"/>
                        </a:cubicBezTo>
                        <a:cubicBezTo>
                          <a:pt x="286" y="204"/>
                          <a:pt x="293" y="200"/>
                          <a:pt x="302" y="200"/>
                        </a:cubicBezTo>
                        <a:cubicBezTo>
                          <a:pt x="308" y="200"/>
                          <a:pt x="317" y="201"/>
                          <a:pt x="317" y="209"/>
                        </a:cubicBezTo>
                        <a:cubicBezTo>
                          <a:pt x="317" y="215"/>
                          <a:pt x="311" y="216"/>
                          <a:pt x="307" y="219"/>
                        </a:cubicBezTo>
                        <a:cubicBezTo>
                          <a:pt x="300" y="223"/>
                          <a:pt x="294" y="241"/>
                          <a:pt x="283" y="241"/>
                        </a:cubicBezTo>
                        <a:cubicBezTo>
                          <a:pt x="284" y="243"/>
                          <a:pt x="283" y="245"/>
                          <a:pt x="283" y="247"/>
                        </a:cubicBezTo>
                        <a:cubicBezTo>
                          <a:pt x="283" y="250"/>
                          <a:pt x="286" y="258"/>
                          <a:pt x="288" y="259"/>
                        </a:cubicBezTo>
                        <a:cubicBezTo>
                          <a:pt x="288" y="260"/>
                          <a:pt x="285" y="263"/>
                          <a:pt x="285" y="266"/>
                        </a:cubicBezTo>
                        <a:cubicBezTo>
                          <a:pt x="285" y="272"/>
                          <a:pt x="291" y="277"/>
                          <a:pt x="296" y="277"/>
                        </a:cubicBezTo>
                        <a:cubicBezTo>
                          <a:pt x="296" y="280"/>
                          <a:pt x="298" y="281"/>
                          <a:pt x="302" y="281"/>
                        </a:cubicBezTo>
                        <a:cubicBezTo>
                          <a:pt x="306" y="281"/>
                          <a:pt x="312" y="278"/>
                          <a:pt x="317" y="276"/>
                        </a:cubicBezTo>
                        <a:cubicBezTo>
                          <a:pt x="322" y="277"/>
                          <a:pt x="335" y="276"/>
                          <a:pt x="337" y="270"/>
                        </a:cubicBezTo>
                        <a:cubicBezTo>
                          <a:pt x="339" y="273"/>
                          <a:pt x="342" y="275"/>
                          <a:pt x="344" y="281"/>
                        </a:cubicBezTo>
                        <a:cubicBezTo>
                          <a:pt x="341" y="283"/>
                          <a:pt x="333" y="288"/>
                          <a:pt x="329" y="288"/>
                        </a:cubicBezTo>
                        <a:cubicBezTo>
                          <a:pt x="325" y="288"/>
                          <a:pt x="322" y="286"/>
                          <a:pt x="316" y="286"/>
                        </a:cubicBezTo>
                        <a:cubicBezTo>
                          <a:pt x="310" y="286"/>
                          <a:pt x="297" y="292"/>
                          <a:pt x="301" y="296"/>
                        </a:cubicBezTo>
                        <a:cubicBezTo>
                          <a:pt x="314" y="311"/>
                          <a:pt x="308" y="317"/>
                          <a:pt x="304" y="317"/>
                        </a:cubicBezTo>
                        <a:cubicBezTo>
                          <a:pt x="299" y="317"/>
                          <a:pt x="298" y="309"/>
                          <a:pt x="294" y="309"/>
                        </a:cubicBezTo>
                        <a:cubicBezTo>
                          <a:pt x="289" y="309"/>
                          <a:pt x="283" y="323"/>
                          <a:pt x="283" y="331"/>
                        </a:cubicBezTo>
                        <a:cubicBezTo>
                          <a:pt x="283" y="343"/>
                          <a:pt x="275" y="342"/>
                          <a:pt x="274" y="353"/>
                        </a:cubicBezTo>
                        <a:cubicBezTo>
                          <a:pt x="271" y="353"/>
                          <a:pt x="268" y="353"/>
                          <a:pt x="265" y="353"/>
                        </a:cubicBezTo>
                        <a:cubicBezTo>
                          <a:pt x="265" y="353"/>
                          <a:pt x="266" y="351"/>
                          <a:pt x="266" y="350"/>
                        </a:cubicBezTo>
                        <a:cubicBezTo>
                          <a:pt x="264" y="349"/>
                          <a:pt x="261" y="349"/>
                          <a:pt x="257" y="349"/>
                        </a:cubicBezTo>
                        <a:cubicBezTo>
                          <a:pt x="254" y="349"/>
                          <a:pt x="250" y="353"/>
                          <a:pt x="247" y="355"/>
                        </a:cubicBezTo>
                        <a:cubicBezTo>
                          <a:pt x="244" y="357"/>
                          <a:pt x="240" y="356"/>
                          <a:pt x="236" y="358"/>
                        </a:cubicBezTo>
                        <a:cubicBezTo>
                          <a:pt x="234" y="359"/>
                          <a:pt x="234" y="361"/>
                          <a:pt x="231" y="361"/>
                        </a:cubicBezTo>
                        <a:cubicBezTo>
                          <a:pt x="231" y="361"/>
                          <a:pt x="227" y="357"/>
                          <a:pt x="227" y="357"/>
                        </a:cubicBezTo>
                        <a:cubicBezTo>
                          <a:pt x="227" y="356"/>
                          <a:pt x="228" y="355"/>
                          <a:pt x="228" y="353"/>
                        </a:cubicBezTo>
                        <a:cubicBezTo>
                          <a:pt x="222" y="352"/>
                          <a:pt x="217" y="360"/>
                          <a:pt x="210" y="360"/>
                        </a:cubicBezTo>
                        <a:cubicBezTo>
                          <a:pt x="210" y="360"/>
                          <a:pt x="209" y="357"/>
                          <a:pt x="208" y="356"/>
                        </a:cubicBezTo>
                        <a:cubicBezTo>
                          <a:pt x="206" y="356"/>
                          <a:pt x="205" y="355"/>
                          <a:pt x="202" y="355"/>
                        </a:cubicBezTo>
                        <a:cubicBezTo>
                          <a:pt x="202" y="354"/>
                          <a:pt x="202" y="353"/>
                          <a:pt x="202" y="351"/>
                        </a:cubicBezTo>
                        <a:cubicBezTo>
                          <a:pt x="201" y="351"/>
                          <a:pt x="199" y="349"/>
                          <a:pt x="199" y="346"/>
                        </a:cubicBezTo>
                        <a:cubicBezTo>
                          <a:pt x="199" y="340"/>
                          <a:pt x="202" y="337"/>
                          <a:pt x="205" y="334"/>
                        </a:cubicBezTo>
                        <a:cubicBezTo>
                          <a:pt x="206" y="333"/>
                          <a:pt x="208" y="332"/>
                          <a:pt x="208" y="331"/>
                        </a:cubicBezTo>
                        <a:cubicBezTo>
                          <a:pt x="208" y="328"/>
                          <a:pt x="208" y="328"/>
                          <a:pt x="208" y="328"/>
                        </a:cubicBezTo>
                        <a:cubicBezTo>
                          <a:pt x="206" y="328"/>
                          <a:pt x="203" y="328"/>
                          <a:pt x="203" y="325"/>
                        </a:cubicBezTo>
                        <a:cubicBezTo>
                          <a:pt x="203" y="322"/>
                          <a:pt x="203" y="320"/>
                          <a:pt x="205" y="317"/>
                        </a:cubicBezTo>
                        <a:cubicBezTo>
                          <a:pt x="205" y="313"/>
                          <a:pt x="205" y="313"/>
                          <a:pt x="205" y="313"/>
                        </a:cubicBezTo>
                        <a:cubicBezTo>
                          <a:pt x="198" y="318"/>
                          <a:pt x="188" y="319"/>
                          <a:pt x="188" y="333"/>
                        </a:cubicBezTo>
                        <a:cubicBezTo>
                          <a:pt x="188" y="340"/>
                          <a:pt x="192" y="343"/>
                          <a:pt x="193" y="351"/>
                        </a:cubicBezTo>
                        <a:cubicBezTo>
                          <a:pt x="193" y="351"/>
                          <a:pt x="195" y="357"/>
                          <a:pt x="195" y="359"/>
                        </a:cubicBezTo>
                        <a:cubicBezTo>
                          <a:pt x="195" y="362"/>
                          <a:pt x="191" y="364"/>
                          <a:pt x="189" y="364"/>
                        </a:cubicBezTo>
                        <a:cubicBezTo>
                          <a:pt x="187" y="364"/>
                          <a:pt x="185" y="362"/>
                          <a:pt x="183" y="365"/>
                        </a:cubicBezTo>
                        <a:cubicBezTo>
                          <a:pt x="182" y="365"/>
                          <a:pt x="181" y="368"/>
                          <a:pt x="181" y="367"/>
                        </a:cubicBezTo>
                        <a:cubicBezTo>
                          <a:pt x="179" y="368"/>
                          <a:pt x="180" y="367"/>
                          <a:pt x="177" y="367"/>
                        </a:cubicBezTo>
                        <a:cubicBezTo>
                          <a:pt x="171" y="367"/>
                          <a:pt x="167" y="372"/>
                          <a:pt x="164" y="376"/>
                        </a:cubicBezTo>
                        <a:cubicBezTo>
                          <a:pt x="163" y="377"/>
                          <a:pt x="161" y="378"/>
                          <a:pt x="161" y="380"/>
                        </a:cubicBezTo>
                        <a:cubicBezTo>
                          <a:pt x="161" y="383"/>
                          <a:pt x="162" y="387"/>
                          <a:pt x="160" y="390"/>
                        </a:cubicBezTo>
                        <a:cubicBezTo>
                          <a:pt x="159" y="391"/>
                          <a:pt x="148" y="396"/>
                          <a:pt x="147" y="397"/>
                        </a:cubicBezTo>
                        <a:cubicBezTo>
                          <a:pt x="145" y="397"/>
                          <a:pt x="145" y="397"/>
                          <a:pt x="143" y="397"/>
                        </a:cubicBezTo>
                        <a:cubicBezTo>
                          <a:pt x="141" y="405"/>
                          <a:pt x="139" y="412"/>
                          <a:pt x="131" y="412"/>
                        </a:cubicBezTo>
                        <a:cubicBezTo>
                          <a:pt x="131" y="414"/>
                          <a:pt x="129" y="416"/>
                          <a:pt x="127" y="416"/>
                        </a:cubicBezTo>
                        <a:cubicBezTo>
                          <a:pt x="124" y="416"/>
                          <a:pt x="121" y="415"/>
                          <a:pt x="119" y="412"/>
                        </a:cubicBezTo>
                        <a:cubicBezTo>
                          <a:pt x="116" y="412"/>
                          <a:pt x="116" y="412"/>
                          <a:pt x="116" y="412"/>
                        </a:cubicBezTo>
                        <a:cubicBezTo>
                          <a:pt x="116" y="415"/>
                          <a:pt x="116" y="415"/>
                          <a:pt x="116" y="415"/>
                        </a:cubicBezTo>
                        <a:cubicBezTo>
                          <a:pt x="117" y="416"/>
                          <a:pt x="116" y="421"/>
                          <a:pt x="118" y="421"/>
                        </a:cubicBezTo>
                        <a:cubicBezTo>
                          <a:pt x="118" y="423"/>
                          <a:pt x="118" y="423"/>
                          <a:pt x="118" y="423"/>
                        </a:cubicBezTo>
                        <a:cubicBezTo>
                          <a:pt x="117" y="424"/>
                          <a:pt x="114" y="425"/>
                          <a:pt x="112" y="425"/>
                        </a:cubicBezTo>
                        <a:cubicBezTo>
                          <a:pt x="110" y="425"/>
                          <a:pt x="105" y="424"/>
                          <a:pt x="105" y="422"/>
                        </a:cubicBezTo>
                        <a:cubicBezTo>
                          <a:pt x="102" y="423"/>
                          <a:pt x="95" y="425"/>
                          <a:pt x="95" y="427"/>
                        </a:cubicBezTo>
                        <a:cubicBezTo>
                          <a:pt x="95" y="429"/>
                          <a:pt x="95" y="429"/>
                          <a:pt x="95" y="429"/>
                        </a:cubicBezTo>
                        <a:cubicBezTo>
                          <a:pt x="95" y="433"/>
                          <a:pt x="107" y="436"/>
                          <a:pt x="111" y="438"/>
                        </a:cubicBezTo>
                        <a:cubicBezTo>
                          <a:pt x="112" y="438"/>
                          <a:pt x="112" y="439"/>
                          <a:pt x="114" y="440"/>
                        </a:cubicBezTo>
                        <a:cubicBezTo>
                          <a:pt x="114" y="445"/>
                          <a:pt x="115" y="450"/>
                          <a:pt x="121" y="450"/>
                        </a:cubicBezTo>
                        <a:cubicBezTo>
                          <a:pt x="121" y="453"/>
                          <a:pt x="122" y="452"/>
                          <a:pt x="122" y="455"/>
                        </a:cubicBezTo>
                        <a:cubicBezTo>
                          <a:pt x="122" y="456"/>
                          <a:pt x="122" y="459"/>
                          <a:pt x="121" y="460"/>
                        </a:cubicBezTo>
                        <a:cubicBezTo>
                          <a:pt x="122" y="459"/>
                          <a:pt x="122" y="459"/>
                          <a:pt x="122" y="459"/>
                        </a:cubicBezTo>
                        <a:cubicBezTo>
                          <a:pt x="122" y="461"/>
                          <a:pt x="122" y="467"/>
                          <a:pt x="122" y="468"/>
                        </a:cubicBezTo>
                        <a:cubicBezTo>
                          <a:pt x="122" y="474"/>
                          <a:pt x="119" y="476"/>
                          <a:pt x="119" y="482"/>
                        </a:cubicBezTo>
                        <a:cubicBezTo>
                          <a:pt x="118" y="482"/>
                          <a:pt x="114" y="484"/>
                          <a:pt x="112" y="484"/>
                        </a:cubicBezTo>
                        <a:cubicBezTo>
                          <a:pt x="109" y="484"/>
                          <a:pt x="108" y="481"/>
                          <a:pt x="105" y="482"/>
                        </a:cubicBezTo>
                        <a:cubicBezTo>
                          <a:pt x="92" y="482"/>
                          <a:pt x="92" y="482"/>
                          <a:pt x="92" y="482"/>
                        </a:cubicBezTo>
                        <a:cubicBezTo>
                          <a:pt x="91" y="482"/>
                          <a:pt x="89" y="482"/>
                          <a:pt x="88" y="481"/>
                        </a:cubicBezTo>
                        <a:cubicBezTo>
                          <a:pt x="76" y="481"/>
                          <a:pt x="76" y="481"/>
                          <a:pt x="76" y="481"/>
                        </a:cubicBezTo>
                        <a:cubicBezTo>
                          <a:pt x="74" y="481"/>
                          <a:pt x="73" y="479"/>
                          <a:pt x="72" y="479"/>
                        </a:cubicBezTo>
                        <a:cubicBezTo>
                          <a:pt x="70" y="479"/>
                          <a:pt x="61" y="486"/>
                          <a:pt x="61" y="488"/>
                        </a:cubicBezTo>
                        <a:cubicBezTo>
                          <a:pt x="61" y="491"/>
                          <a:pt x="64" y="495"/>
                          <a:pt x="64" y="500"/>
                        </a:cubicBezTo>
                        <a:cubicBezTo>
                          <a:pt x="64" y="508"/>
                          <a:pt x="62" y="516"/>
                          <a:pt x="62" y="524"/>
                        </a:cubicBezTo>
                        <a:cubicBezTo>
                          <a:pt x="62" y="526"/>
                          <a:pt x="59" y="527"/>
                          <a:pt x="59" y="531"/>
                        </a:cubicBezTo>
                        <a:cubicBezTo>
                          <a:pt x="59" y="534"/>
                          <a:pt x="61" y="535"/>
                          <a:pt x="63" y="535"/>
                        </a:cubicBezTo>
                        <a:cubicBezTo>
                          <a:pt x="63" y="548"/>
                          <a:pt x="63" y="548"/>
                          <a:pt x="63" y="548"/>
                        </a:cubicBezTo>
                        <a:cubicBezTo>
                          <a:pt x="63" y="549"/>
                          <a:pt x="64" y="551"/>
                          <a:pt x="65" y="551"/>
                        </a:cubicBezTo>
                        <a:cubicBezTo>
                          <a:pt x="69" y="551"/>
                          <a:pt x="72" y="548"/>
                          <a:pt x="77" y="548"/>
                        </a:cubicBezTo>
                        <a:cubicBezTo>
                          <a:pt x="83" y="548"/>
                          <a:pt x="83" y="560"/>
                          <a:pt x="87" y="560"/>
                        </a:cubicBezTo>
                        <a:cubicBezTo>
                          <a:pt x="93" y="560"/>
                          <a:pt x="96" y="554"/>
                          <a:pt x="102" y="554"/>
                        </a:cubicBezTo>
                        <a:cubicBezTo>
                          <a:pt x="104" y="554"/>
                          <a:pt x="108" y="552"/>
                          <a:pt x="110" y="553"/>
                        </a:cubicBezTo>
                        <a:cubicBezTo>
                          <a:pt x="110" y="553"/>
                          <a:pt x="110" y="553"/>
                          <a:pt x="110" y="553"/>
                        </a:cubicBezTo>
                        <a:cubicBezTo>
                          <a:pt x="116" y="555"/>
                          <a:pt x="116" y="547"/>
                          <a:pt x="119" y="545"/>
                        </a:cubicBezTo>
                        <a:cubicBezTo>
                          <a:pt x="125" y="542"/>
                          <a:pt x="126" y="538"/>
                          <a:pt x="130" y="532"/>
                        </a:cubicBezTo>
                        <a:cubicBezTo>
                          <a:pt x="129" y="531"/>
                          <a:pt x="127" y="530"/>
                          <a:pt x="127" y="528"/>
                        </a:cubicBezTo>
                        <a:cubicBezTo>
                          <a:pt x="127" y="521"/>
                          <a:pt x="135" y="508"/>
                          <a:pt x="140" y="507"/>
                        </a:cubicBezTo>
                        <a:cubicBezTo>
                          <a:pt x="145" y="505"/>
                          <a:pt x="151" y="503"/>
                          <a:pt x="152" y="497"/>
                        </a:cubicBezTo>
                        <a:cubicBezTo>
                          <a:pt x="151" y="490"/>
                          <a:pt x="151" y="490"/>
                          <a:pt x="151" y="490"/>
                        </a:cubicBezTo>
                        <a:cubicBezTo>
                          <a:pt x="151" y="485"/>
                          <a:pt x="155" y="482"/>
                          <a:pt x="159" y="482"/>
                        </a:cubicBezTo>
                        <a:cubicBezTo>
                          <a:pt x="164" y="482"/>
                          <a:pt x="168" y="485"/>
                          <a:pt x="174" y="485"/>
                        </a:cubicBezTo>
                        <a:cubicBezTo>
                          <a:pt x="179" y="485"/>
                          <a:pt x="183" y="480"/>
                          <a:pt x="188" y="477"/>
                        </a:cubicBezTo>
                        <a:cubicBezTo>
                          <a:pt x="190" y="475"/>
                          <a:pt x="190" y="471"/>
                          <a:pt x="195" y="471"/>
                        </a:cubicBezTo>
                        <a:cubicBezTo>
                          <a:pt x="205" y="471"/>
                          <a:pt x="207" y="484"/>
                          <a:pt x="211" y="492"/>
                        </a:cubicBezTo>
                        <a:cubicBezTo>
                          <a:pt x="212" y="494"/>
                          <a:pt x="216" y="495"/>
                          <a:pt x="218" y="497"/>
                        </a:cubicBezTo>
                        <a:cubicBezTo>
                          <a:pt x="222" y="503"/>
                          <a:pt x="224" y="505"/>
                          <a:pt x="232" y="508"/>
                        </a:cubicBezTo>
                        <a:cubicBezTo>
                          <a:pt x="232" y="509"/>
                          <a:pt x="236" y="511"/>
                          <a:pt x="237" y="511"/>
                        </a:cubicBezTo>
                        <a:cubicBezTo>
                          <a:pt x="237" y="513"/>
                          <a:pt x="244" y="520"/>
                          <a:pt x="244" y="520"/>
                        </a:cubicBezTo>
                        <a:cubicBezTo>
                          <a:pt x="245" y="523"/>
                          <a:pt x="247" y="524"/>
                          <a:pt x="247" y="529"/>
                        </a:cubicBezTo>
                        <a:cubicBezTo>
                          <a:pt x="247" y="533"/>
                          <a:pt x="246" y="537"/>
                          <a:pt x="243" y="537"/>
                        </a:cubicBezTo>
                        <a:cubicBezTo>
                          <a:pt x="243" y="539"/>
                          <a:pt x="244" y="540"/>
                          <a:pt x="245" y="540"/>
                        </a:cubicBezTo>
                        <a:cubicBezTo>
                          <a:pt x="249" y="540"/>
                          <a:pt x="249" y="533"/>
                          <a:pt x="251" y="530"/>
                        </a:cubicBezTo>
                        <a:cubicBezTo>
                          <a:pt x="251" y="530"/>
                          <a:pt x="254" y="530"/>
                          <a:pt x="254" y="529"/>
                        </a:cubicBezTo>
                        <a:cubicBezTo>
                          <a:pt x="254" y="524"/>
                          <a:pt x="250" y="524"/>
                          <a:pt x="250" y="519"/>
                        </a:cubicBezTo>
                        <a:cubicBezTo>
                          <a:pt x="250" y="516"/>
                          <a:pt x="252" y="514"/>
                          <a:pt x="255" y="514"/>
                        </a:cubicBezTo>
                        <a:cubicBezTo>
                          <a:pt x="260" y="514"/>
                          <a:pt x="261" y="519"/>
                          <a:pt x="264" y="519"/>
                        </a:cubicBezTo>
                        <a:cubicBezTo>
                          <a:pt x="265" y="513"/>
                          <a:pt x="258" y="510"/>
                          <a:pt x="253" y="507"/>
                        </a:cubicBezTo>
                        <a:cubicBezTo>
                          <a:pt x="251" y="506"/>
                          <a:pt x="245" y="504"/>
                          <a:pt x="246" y="501"/>
                        </a:cubicBezTo>
                        <a:cubicBezTo>
                          <a:pt x="247" y="500"/>
                          <a:pt x="247" y="499"/>
                          <a:pt x="247" y="498"/>
                        </a:cubicBezTo>
                        <a:cubicBezTo>
                          <a:pt x="243" y="498"/>
                          <a:pt x="240" y="500"/>
                          <a:pt x="236" y="497"/>
                        </a:cubicBezTo>
                        <a:cubicBezTo>
                          <a:pt x="234" y="496"/>
                          <a:pt x="232" y="491"/>
                          <a:pt x="231" y="487"/>
                        </a:cubicBezTo>
                        <a:cubicBezTo>
                          <a:pt x="230" y="484"/>
                          <a:pt x="228" y="479"/>
                          <a:pt x="224" y="477"/>
                        </a:cubicBezTo>
                        <a:cubicBezTo>
                          <a:pt x="221" y="476"/>
                          <a:pt x="219" y="474"/>
                          <a:pt x="219" y="469"/>
                        </a:cubicBezTo>
                        <a:cubicBezTo>
                          <a:pt x="219" y="467"/>
                          <a:pt x="219" y="465"/>
                          <a:pt x="220" y="464"/>
                        </a:cubicBezTo>
                        <a:cubicBezTo>
                          <a:pt x="219" y="464"/>
                          <a:pt x="219" y="462"/>
                          <a:pt x="219" y="462"/>
                        </a:cubicBezTo>
                        <a:cubicBezTo>
                          <a:pt x="219" y="458"/>
                          <a:pt x="224" y="458"/>
                          <a:pt x="227" y="456"/>
                        </a:cubicBezTo>
                        <a:cubicBezTo>
                          <a:pt x="229" y="458"/>
                          <a:pt x="227" y="465"/>
                          <a:pt x="231" y="465"/>
                        </a:cubicBezTo>
                        <a:cubicBezTo>
                          <a:pt x="239" y="465"/>
                          <a:pt x="239" y="465"/>
                          <a:pt x="239" y="465"/>
                        </a:cubicBezTo>
                        <a:cubicBezTo>
                          <a:pt x="239" y="472"/>
                          <a:pt x="245" y="482"/>
                          <a:pt x="251" y="482"/>
                        </a:cubicBezTo>
                        <a:cubicBezTo>
                          <a:pt x="255" y="482"/>
                          <a:pt x="255" y="482"/>
                          <a:pt x="255" y="482"/>
                        </a:cubicBezTo>
                        <a:cubicBezTo>
                          <a:pt x="255" y="487"/>
                          <a:pt x="259" y="487"/>
                          <a:pt x="262" y="489"/>
                        </a:cubicBezTo>
                        <a:cubicBezTo>
                          <a:pt x="266" y="492"/>
                          <a:pt x="272" y="498"/>
                          <a:pt x="272" y="503"/>
                        </a:cubicBezTo>
                        <a:cubicBezTo>
                          <a:pt x="272" y="511"/>
                          <a:pt x="272" y="511"/>
                          <a:pt x="272" y="511"/>
                        </a:cubicBezTo>
                        <a:cubicBezTo>
                          <a:pt x="272" y="517"/>
                          <a:pt x="276" y="520"/>
                          <a:pt x="279" y="524"/>
                        </a:cubicBezTo>
                        <a:cubicBezTo>
                          <a:pt x="282" y="527"/>
                          <a:pt x="284" y="530"/>
                          <a:pt x="285" y="534"/>
                        </a:cubicBezTo>
                        <a:cubicBezTo>
                          <a:pt x="285" y="535"/>
                          <a:pt x="285" y="537"/>
                          <a:pt x="286" y="537"/>
                        </a:cubicBezTo>
                        <a:cubicBezTo>
                          <a:pt x="291" y="537"/>
                          <a:pt x="291" y="537"/>
                          <a:pt x="291" y="537"/>
                        </a:cubicBezTo>
                        <a:cubicBezTo>
                          <a:pt x="290" y="539"/>
                          <a:pt x="287" y="540"/>
                          <a:pt x="287" y="542"/>
                        </a:cubicBezTo>
                        <a:cubicBezTo>
                          <a:pt x="287" y="547"/>
                          <a:pt x="291" y="552"/>
                          <a:pt x="295" y="552"/>
                        </a:cubicBezTo>
                        <a:cubicBezTo>
                          <a:pt x="299" y="552"/>
                          <a:pt x="299" y="552"/>
                          <a:pt x="299" y="552"/>
                        </a:cubicBezTo>
                        <a:cubicBezTo>
                          <a:pt x="296" y="551"/>
                          <a:pt x="299" y="547"/>
                          <a:pt x="299" y="545"/>
                        </a:cubicBezTo>
                        <a:cubicBezTo>
                          <a:pt x="299" y="543"/>
                          <a:pt x="298" y="542"/>
                          <a:pt x="297" y="540"/>
                        </a:cubicBezTo>
                        <a:cubicBezTo>
                          <a:pt x="297" y="537"/>
                          <a:pt x="297" y="537"/>
                          <a:pt x="297" y="537"/>
                        </a:cubicBezTo>
                        <a:cubicBezTo>
                          <a:pt x="299" y="539"/>
                          <a:pt x="301" y="541"/>
                          <a:pt x="304" y="542"/>
                        </a:cubicBezTo>
                        <a:cubicBezTo>
                          <a:pt x="305" y="542"/>
                          <a:pt x="305" y="542"/>
                          <a:pt x="305" y="542"/>
                        </a:cubicBezTo>
                        <a:cubicBezTo>
                          <a:pt x="305" y="540"/>
                          <a:pt x="308" y="541"/>
                          <a:pt x="309" y="540"/>
                        </a:cubicBezTo>
                        <a:cubicBezTo>
                          <a:pt x="309" y="540"/>
                          <a:pt x="308" y="538"/>
                          <a:pt x="308" y="537"/>
                        </a:cubicBezTo>
                        <a:cubicBezTo>
                          <a:pt x="306" y="537"/>
                          <a:pt x="299" y="530"/>
                          <a:pt x="299" y="529"/>
                        </a:cubicBezTo>
                        <a:cubicBezTo>
                          <a:pt x="299" y="528"/>
                          <a:pt x="300" y="527"/>
                          <a:pt x="300" y="525"/>
                        </a:cubicBezTo>
                        <a:cubicBezTo>
                          <a:pt x="295" y="518"/>
                          <a:pt x="295" y="518"/>
                          <a:pt x="295" y="518"/>
                        </a:cubicBezTo>
                        <a:cubicBezTo>
                          <a:pt x="295" y="516"/>
                          <a:pt x="297" y="514"/>
                          <a:pt x="298" y="514"/>
                        </a:cubicBezTo>
                        <a:cubicBezTo>
                          <a:pt x="300" y="514"/>
                          <a:pt x="301" y="519"/>
                          <a:pt x="305" y="519"/>
                        </a:cubicBezTo>
                        <a:cubicBezTo>
                          <a:pt x="305" y="517"/>
                          <a:pt x="305" y="515"/>
                          <a:pt x="305" y="512"/>
                        </a:cubicBezTo>
                        <a:cubicBezTo>
                          <a:pt x="308" y="511"/>
                          <a:pt x="309" y="508"/>
                          <a:pt x="313" y="508"/>
                        </a:cubicBezTo>
                        <a:cubicBezTo>
                          <a:pt x="318" y="508"/>
                          <a:pt x="320" y="514"/>
                          <a:pt x="324" y="514"/>
                        </a:cubicBezTo>
                        <a:cubicBezTo>
                          <a:pt x="328" y="514"/>
                          <a:pt x="328" y="510"/>
                          <a:pt x="332" y="508"/>
                        </a:cubicBezTo>
                        <a:cubicBezTo>
                          <a:pt x="333" y="508"/>
                          <a:pt x="334" y="508"/>
                          <a:pt x="335" y="508"/>
                        </a:cubicBezTo>
                        <a:cubicBezTo>
                          <a:pt x="336" y="508"/>
                          <a:pt x="337" y="508"/>
                          <a:pt x="338" y="508"/>
                        </a:cubicBezTo>
                        <a:cubicBezTo>
                          <a:pt x="340" y="507"/>
                          <a:pt x="341" y="508"/>
                          <a:pt x="342" y="506"/>
                        </a:cubicBezTo>
                        <a:cubicBezTo>
                          <a:pt x="340" y="503"/>
                          <a:pt x="333" y="499"/>
                          <a:pt x="333" y="493"/>
                        </a:cubicBezTo>
                        <a:cubicBezTo>
                          <a:pt x="333" y="488"/>
                          <a:pt x="338" y="482"/>
                          <a:pt x="341" y="479"/>
                        </a:cubicBezTo>
                        <a:cubicBezTo>
                          <a:pt x="341" y="471"/>
                          <a:pt x="341" y="471"/>
                          <a:pt x="341" y="471"/>
                        </a:cubicBezTo>
                        <a:cubicBezTo>
                          <a:pt x="341" y="469"/>
                          <a:pt x="341" y="471"/>
                          <a:pt x="342" y="466"/>
                        </a:cubicBezTo>
                        <a:cubicBezTo>
                          <a:pt x="342" y="463"/>
                          <a:pt x="345" y="462"/>
                          <a:pt x="348" y="461"/>
                        </a:cubicBezTo>
                        <a:cubicBezTo>
                          <a:pt x="347" y="459"/>
                          <a:pt x="348" y="458"/>
                          <a:pt x="347" y="456"/>
                        </a:cubicBezTo>
                        <a:cubicBezTo>
                          <a:pt x="353" y="454"/>
                          <a:pt x="354" y="446"/>
                          <a:pt x="359" y="446"/>
                        </a:cubicBezTo>
                        <a:cubicBezTo>
                          <a:pt x="364" y="446"/>
                          <a:pt x="376" y="470"/>
                          <a:pt x="380" y="470"/>
                        </a:cubicBezTo>
                        <a:cubicBezTo>
                          <a:pt x="384" y="470"/>
                          <a:pt x="396" y="463"/>
                          <a:pt x="398" y="460"/>
                        </a:cubicBezTo>
                        <a:cubicBezTo>
                          <a:pt x="398" y="460"/>
                          <a:pt x="391" y="459"/>
                          <a:pt x="391" y="459"/>
                        </a:cubicBezTo>
                        <a:cubicBezTo>
                          <a:pt x="390" y="459"/>
                          <a:pt x="386" y="458"/>
                          <a:pt x="386" y="454"/>
                        </a:cubicBezTo>
                        <a:cubicBezTo>
                          <a:pt x="386" y="452"/>
                          <a:pt x="406" y="443"/>
                          <a:pt x="413" y="440"/>
                        </a:cubicBezTo>
                        <a:cubicBezTo>
                          <a:pt x="413" y="440"/>
                          <a:pt x="409" y="445"/>
                          <a:pt x="408" y="445"/>
                        </a:cubicBezTo>
                        <a:cubicBezTo>
                          <a:pt x="408" y="447"/>
                          <a:pt x="415" y="456"/>
                          <a:pt x="400" y="460"/>
                        </a:cubicBezTo>
                        <a:cubicBezTo>
                          <a:pt x="407" y="479"/>
                          <a:pt x="437" y="476"/>
                          <a:pt x="437" y="501"/>
                        </a:cubicBezTo>
                        <a:cubicBezTo>
                          <a:pt x="438" y="500"/>
                          <a:pt x="438" y="500"/>
                          <a:pt x="438" y="500"/>
                        </a:cubicBezTo>
                        <a:cubicBezTo>
                          <a:pt x="438" y="500"/>
                          <a:pt x="438" y="500"/>
                          <a:pt x="438" y="500"/>
                        </a:cubicBezTo>
                        <a:cubicBezTo>
                          <a:pt x="433" y="503"/>
                          <a:pt x="430" y="508"/>
                          <a:pt x="425" y="508"/>
                        </a:cubicBezTo>
                        <a:cubicBezTo>
                          <a:pt x="410" y="508"/>
                          <a:pt x="410" y="508"/>
                          <a:pt x="410" y="508"/>
                        </a:cubicBezTo>
                        <a:cubicBezTo>
                          <a:pt x="407" y="507"/>
                          <a:pt x="397" y="505"/>
                          <a:pt x="397" y="501"/>
                        </a:cubicBezTo>
                        <a:cubicBezTo>
                          <a:pt x="391" y="501"/>
                          <a:pt x="391" y="497"/>
                          <a:pt x="384" y="497"/>
                        </a:cubicBezTo>
                        <a:cubicBezTo>
                          <a:pt x="380" y="497"/>
                          <a:pt x="372" y="497"/>
                          <a:pt x="369" y="499"/>
                        </a:cubicBezTo>
                        <a:cubicBezTo>
                          <a:pt x="366" y="502"/>
                          <a:pt x="361" y="506"/>
                          <a:pt x="358" y="506"/>
                        </a:cubicBezTo>
                        <a:cubicBezTo>
                          <a:pt x="350" y="506"/>
                          <a:pt x="350" y="506"/>
                          <a:pt x="350" y="506"/>
                        </a:cubicBezTo>
                        <a:cubicBezTo>
                          <a:pt x="349" y="506"/>
                          <a:pt x="344" y="504"/>
                          <a:pt x="344" y="507"/>
                        </a:cubicBezTo>
                        <a:cubicBezTo>
                          <a:pt x="344" y="509"/>
                          <a:pt x="345" y="508"/>
                          <a:pt x="346" y="511"/>
                        </a:cubicBezTo>
                        <a:cubicBezTo>
                          <a:pt x="341" y="514"/>
                          <a:pt x="322" y="512"/>
                          <a:pt x="322" y="522"/>
                        </a:cubicBezTo>
                        <a:cubicBezTo>
                          <a:pt x="322" y="524"/>
                          <a:pt x="325" y="523"/>
                          <a:pt x="327" y="523"/>
                        </a:cubicBezTo>
                        <a:cubicBezTo>
                          <a:pt x="326" y="525"/>
                          <a:pt x="327" y="525"/>
                          <a:pt x="327" y="527"/>
                        </a:cubicBezTo>
                        <a:cubicBezTo>
                          <a:pt x="327" y="533"/>
                          <a:pt x="324" y="532"/>
                          <a:pt x="321" y="535"/>
                        </a:cubicBezTo>
                        <a:cubicBezTo>
                          <a:pt x="325" y="538"/>
                          <a:pt x="328" y="537"/>
                          <a:pt x="330" y="541"/>
                        </a:cubicBezTo>
                        <a:cubicBezTo>
                          <a:pt x="327" y="545"/>
                          <a:pt x="335" y="549"/>
                          <a:pt x="337" y="551"/>
                        </a:cubicBezTo>
                        <a:cubicBezTo>
                          <a:pt x="336" y="552"/>
                          <a:pt x="335" y="553"/>
                          <a:pt x="335" y="553"/>
                        </a:cubicBezTo>
                        <a:cubicBezTo>
                          <a:pt x="337" y="553"/>
                          <a:pt x="337" y="553"/>
                          <a:pt x="337" y="553"/>
                        </a:cubicBezTo>
                        <a:cubicBezTo>
                          <a:pt x="342" y="550"/>
                          <a:pt x="345" y="559"/>
                          <a:pt x="350" y="559"/>
                        </a:cubicBezTo>
                        <a:cubicBezTo>
                          <a:pt x="355" y="559"/>
                          <a:pt x="354" y="552"/>
                          <a:pt x="359" y="552"/>
                        </a:cubicBezTo>
                        <a:cubicBezTo>
                          <a:pt x="365" y="552"/>
                          <a:pt x="367" y="559"/>
                          <a:pt x="372" y="559"/>
                        </a:cubicBezTo>
                        <a:cubicBezTo>
                          <a:pt x="380" y="559"/>
                          <a:pt x="381" y="555"/>
                          <a:pt x="385" y="552"/>
                        </a:cubicBezTo>
                        <a:cubicBezTo>
                          <a:pt x="386" y="553"/>
                          <a:pt x="388" y="554"/>
                          <a:pt x="391" y="554"/>
                        </a:cubicBezTo>
                        <a:cubicBezTo>
                          <a:pt x="393" y="554"/>
                          <a:pt x="394" y="552"/>
                          <a:pt x="396" y="551"/>
                        </a:cubicBezTo>
                        <a:cubicBezTo>
                          <a:pt x="396" y="554"/>
                          <a:pt x="396" y="554"/>
                          <a:pt x="396" y="554"/>
                        </a:cubicBezTo>
                        <a:cubicBezTo>
                          <a:pt x="395" y="555"/>
                          <a:pt x="394" y="556"/>
                          <a:pt x="394" y="557"/>
                        </a:cubicBezTo>
                        <a:cubicBezTo>
                          <a:pt x="394" y="561"/>
                          <a:pt x="395" y="566"/>
                          <a:pt x="395" y="571"/>
                        </a:cubicBezTo>
                        <a:cubicBezTo>
                          <a:pt x="395" y="578"/>
                          <a:pt x="390" y="580"/>
                          <a:pt x="388" y="586"/>
                        </a:cubicBezTo>
                        <a:cubicBezTo>
                          <a:pt x="387" y="592"/>
                          <a:pt x="386" y="596"/>
                          <a:pt x="384" y="603"/>
                        </a:cubicBezTo>
                        <a:cubicBezTo>
                          <a:pt x="384" y="604"/>
                          <a:pt x="382" y="604"/>
                          <a:pt x="382" y="606"/>
                        </a:cubicBezTo>
                        <a:cubicBezTo>
                          <a:pt x="383" y="610"/>
                          <a:pt x="383" y="610"/>
                          <a:pt x="383" y="610"/>
                        </a:cubicBezTo>
                        <a:cubicBezTo>
                          <a:pt x="383" y="610"/>
                          <a:pt x="383" y="609"/>
                          <a:pt x="382" y="608"/>
                        </a:cubicBezTo>
                        <a:cubicBezTo>
                          <a:pt x="379" y="609"/>
                          <a:pt x="379" y="611"/>
                          <a:pt x="375" y="611"/>
                        </a:cubicBezTo>
                        <a:cubicBezTo>
                          <a:pt x="369" y="611"/>
                          <a:pt x="366" y="606"/>
                          <a:pt x="362" y="606"/>
                        </a:cubicBezTo>
                        <a:cubicBezTo>
                          <a:pt x="353" y="606"/>
                          <a:pt x="351" y="611"/>
                          <a:pt x="342" y="611"/>
                        </a:cubicBezTo>
                        <a:cubicBezTo>
                          <a:pt x="333" y="611"/>
                          <a:pt x="321" y="606"/>
                          <a:pt x="313" y="603"/>
                        </a:cubicBezTo>
                        <a:cubicBezTo>
                          <a:pt x="309" y="601"/>
                          <a:pt x="303" y="603"/>
                          <a:pt x="300" y="600"/>
                        </a:cubicBezTo>
                        <a:cubicBezTo>
                          <a:pt x="299" y="598"/>
                          <a:pt x="297" y="597"/>
                          <a:pt x="297" y="592"/>
                        </a:cubicBezTo>
                        <a:cubicBezTo>
                          <a:pt x="291" y="592"/>
                          <a:pt x="291" y="592"/>
                          <a:pt x="291" y="592"/>
                        </a:cubicBezTo>
                        <a:cubicBezTo>
                          <a:pt x="290" y="592"/>
                          <a:pt x="290" y="592"/>
                          <a:pt x="290" y="592"/>
                        </a:cubicBezTo>
                        <a:cubicBezTo>
                          <a:pt x="282" y="595"/>
                          <a:pt x="276" y="595"/>
                          <a:pt x="276" y="605"/>
                        </a:cubicBezTo>
                        <a:cubicBezTo>
                          <a:pt x="276" y="611"/>
                          <a:pt x="276" y="611"/>
                          <a:pt x="276" y="611"/>
                        </a:cubicBezTo>
                        <a:cubicBezTo>
                          <a:pt x="276" y="613"/>
                          <a:pt x="273" y="616"/>
                          <a:pt x="270" y="616"/>
                        </a:cubicBezTo>
                        <a:cubicBezTo>
                          <a:pt x="251" y="616"/>
                          <a:pt x="245" y="591"/>
                          <a:pt x="228" y="591"/>
                        </a:cubicBezTo>
                        <a:cubicBezTo>
                          <a:pt x="221" y="591"/>
                          <a:pt x="221" y="591"/>
                          <a:pt x="221" y="591"/>
                        </a:cubicBezTo>
                        <a:cubicBezTo>
                          <a:pt x="216" y="591"/>
                          <a:pt x="209" y="584"/>
                          <a:pt x="209" y="576"/>
                        </a:cubicBezTo>
                        <a:cubicBezTo>
                          <a:pt x="209" y="571"/>
                          <a:pt x="212" y="569"/>
                          <a:pt x="212" y="564"/>
                        </a:cubicBezTo>
                        <a:cubicBezTo>
                          <a:pt x="212" y="561"/>
                          <a:pt x="209" y="560"/>
                          <a:pt x="209" y="557"/>
                        </a:cubicBezTo>
                        <a:cubicBezTo>
                          <a:pt x="209" y="553"/>
                          <a:pt x="212" y="554"/>
                          <a:pt x="213" y="549"/>
                        </a:cubicBezTo>
                        <a:cubicBezTo>
                          <a:pt x="211" y="549"/>
                          <a:pt x="210" y="551"/>
                          <a:pt x="209" y="551"/>
                        </a:cubicBezTo>
                        <a:cubicBezTo>
                          <a:pt x="205" y="551"/>
                          <a:pt x="206" y="545"/>
                          <a:pt x="201" y="545"/>
                        </a:cubicBezTo>
                        <a:cubicBezTo>
                          <a:pt x="196" y="545"/>
                          <a:pt x="196" y="550"/>
                          <a:pt x="190" y="550"/>
                        </a:cubicBezTo>
                        <a:cubicBezTo>
                          <a:pt x="187" y="550"/>
                          <a:pt x="186" y="548"/>
                          <a:pt x="183" y="548"/>
                        </a:cubicBezTo>
                        <a:cubicBezTo>
                          <a:pt x="179" y="548"/>
                          <a:pt x="174" y="552"/>
                          <a:pt x="171" y="552"/>
                        </a:cubicBezTo>
                        <a:cubicBezTo>
                          <a:pt x="169" y="552"/>
                          <a:pt x="166" y="549"/>
                          <a:pt x="162" y="549"/>
                        </a:cubicBezTo>
                        <a:cubicBezTo>
                          <a:pt x="151" y="549"/>
                          <a:pt x="131" y="558"/>
                          <a:pt x="121" y="564"/>
                        </a:cubicBezTo>
                        <a:cubicBezTo>
                          <a:pt x="118" y="566"/>
                          <a:pt x="117" y="570"/>
                          <a:pt x="111" y="570"/>
                        </a:cubicBezTo>
                        <a:cubicBezTo>
                          <a:pt x="102" y="570"/>
                          <a:pt x="95" y="567"/>
                          <a:pt x="89" y="562"/>
                        </a:cubicBezTo>
                        <a:cubicBezTo>
                          <a:pt x="86" y="564"/>
                          <a:pt x="86" y="567"/>
                          <a:pt x="84" y="570"/>
                        </a:cubicBezTo>
                        <a:cubicBezTo>
                          <a:pt x="84" y="570"/>
                          <a:pt x="84" y="570"/>
                          <a:pt x="84" y="570"/>
                        </a:cubicBezTo>
                        <a:cubicBezTo>
                          <a:pt x="78" y="580"/>
                          <a:pt x="69" y="590"/>
                          <a:pt x="62" y="600"/>
                        </a:cubicBezTo>
                        <a:cubicBezTo>
                          <a:pt x="57" y="608"/>
                          <a:pt x="61" y="613"/>
                          <a:pt x="57" y="625"/>
                        </a:cubicBezTo>
                        <a:cubicBezTo>
                          <a:pt x="56" y="630"/>
                          <a:pt x="50" y="636"/>
                          <a:pt x="46" y="639"/>
                        </a:cubicBezTo>
                        <a:cubicBezTo>
                          <a:pt x="41" y="642"/>
                          <a:pt x="34" y="641"/>
                          <a:pt x="31" y="647"/>
                        </a:cubicBezTo>
                        <a:cubicBezTo>
                          <a:pt x="24" y="658"/>
                          <a:pt x="16" y="674"/>
                          <a:pt x="13" y="687"/>
                        </a:cubicBezTo>
                        <a:cubicBezTo>
                          <a:pt x="12" y="692"/>
                          <a:pt x="6" y="695"/>
                          <a:pt x="6" y="702"/>
                        </a:cubicBezTo>
                        <a:cubicBezTo>
                          <a:pt x="6" y="714"/>
                          <a:pt x="11" y="723"/>
                          <a:pt x="11" y="737"/>
                        </a:cubicBezTo>
                        <a:cubicBezTo>
                          <a:pt x="11" y="745"/>
                          <a:pt x="6" y="762"/>
                          <a:pt x="0" y="765"/>
                        </a:cubicBezTo>
                        <a:cubicBezTo>
                          <a:pt x="2" y="769"/>
                          <a:pt x="4" y="771"/>
                          <a:pt x="4" y="775"/>
                        </a:cubicBezTo>
                        <a:cubicBezTo>
                          <a:pt x="4" y="778"/>
                          <a:pt x="5" y="781"/>
                          <a:pt x="5" y="785"/>
                        </a:cubicBezTo>
                        <a:cubicBezTo>
                          <a:pt x="4" y="785"/>
                          <a:pt x="4" y="785"/>
                          <a:pt x="4" y="785"/>
                        </a:cubicBezTo>
                        <a:cubicBezTo>
                          <a:pt x="6" y="787"/>
                          <a:pt x="6" y="788"/>
                          <a:pt x="8" y="790"/>
                        </a:cubicBezTo>
                        <a:cubicBezTo>
                          <a:pt x="8" y="791"/>
                          <a:pt x="22" y="806"/>
                          <a:pt x="23" y="807"/>
                        </a:cubicBezTo>
                        <a:cubicBezTo>
                          <a:pt x="30" y="814"/>
                          <a:pt x="32" y="821"/>
                          <a:pt x="37" y="830"/>
                        </a:cubicBezTo>
                        <a:cubicBezTo>
                          <a:pt x="42" y="840"/>
                          <a:pt x="57" y="851"/>
                          <a:pt x="65" y="858"/>
                        </a:cubicBezTo>
                        <a:cubicBezTo>
                          <a:pt x="66" y="859"/>
                          <a:pt x="69" y="860"/>
                          <a:pt x="72" y="860"/>
                        </a:cubicBezTo>
                        <a:cubicBezTo>
                          <a:pt x="83" y="860"/>
                          <a:pt x="87" y="854"/>
                          <a:pt x="97" y="854"/>
                        </a:cubicBezTo>
                        <a:cubicBezTo>
                          <a:pt x="103" y="854"/>
                          <a:pt x="109" y="859"/>
                          <a:pt x="113" y="859"/>
                        </a:cubicBezTo>
                        <a:cubicBezTo>
                          <a:pt x="117" y="859"/>
                          <a:pt x="118" y="855"/>
                          <a:pt x="122" y="853"/>
                        </a:cubicBezTo>
                        <a:cubicBezTo>
                          <a:pt x="132" y="849"/>
                          <a:pt x="142" y="842"/>
                          <a:pt x="155" y="842"/>
                        </a:cubicBezTo>
                        <a:cubicBezTo>
                          <a:pt x="166" y="842"/>
                          <a:pt x="168" y="860"/>
                          <a:pt x="175" y="860"/>
                        </a:cubicBezTo>
                        <a:cubicBezTo>
                          <a:pt x="186" y="860"/>
                          <a:pt x="186" y="860"/>
                          <a:pt x="186" y="860"/>
                        </a:cubicBezTo>
                        <a:cubicBezTo>
                          <a:pt x="195" y="860"/>
                          <a:pt x="200" y="866"/>
                          <a:pt x="203" y="873"/>
                        </a:cubicBezTo>
                        <a:cubicBezTo>
                          <a:pt x="200" y="876"/>
                          <a:pt x="200" y="885"/>
                          <a:pt x="200" y="889"/>
                        </a:cubicBezTo>
                        <a:cubicBezTo>
                          <a:pt x="200" y="890"/>
                          <a:pt x="199" y="891"/>
                          <a:pt x="200" y="894"/>
                        </a:cubicBezTo>
                        <a:cubicBezTo>
                          <a:pt x="198" y="895"/>
                          <a:pt x="194" y="903"/>
                          <a:pt x="194" y="906"/>
                        </a:cubicBezTo>
                        <a:cubicBezTo>
                          <a:pt x="194" y="921"/>
                          <a:pt x="209" y="932"/>
                          <a:pt x="216" y="942"/>
                        </a:cubicBezTo>
                        <a:cubicBezTo>
                          <a:pt x="219" y="948"/>
                          <a:pt x="218" y="955"/>
                          <a:pt x="221" y="961"/>
                        </a:cubicBezTo>
                        <a:cubicBezTo>
                          <a:pt x="223" y="969"/>
                          <a:pt x="225" y="974"/>
                          <a:pt x="227" y="987"/>
                        </a:cubicBezTo>
                        <a:cubicBezTo>
                          <a:pt x="228" y="994"/>
                          <a:pt x="230" y="997"/>
                          <a:pt x="230" y="1005"/>
                        </a:cubicBezTo>
                        <a:cubicBezTo>
                          <a:pt x="230" y="1022"/>
                          <a:pt x="214" y="1027"/>
                          <a:pt x="214" y="1049"/>
                        </a:cubicBezTo>
                        <a:cubicBezTo>
                          <a:pt x="214" y="1070"/>
                          <a:pt x="222" y="1082"/>
                          <a:pt x="229" y="1096"/>
                        </a:cubicBezTo>
                        <a:cubicBezTo>
                          <a:pt x="231" y="1101"/>
                          <a:pt x="234" y="1102"/>
                          <a:pt x="234" y="1107"/>
                        </a:cubicBezTo>
                        <a:cubicBezTo>
                          <a:pt x="234" y="1115"/>
                          <a:pt x="234" y="1115"/>
                          <a:pt x="234" y="1115"/>
                        </a:cubicBezTo>
                        <a:cubicBezTo>
                          <a:pt x="234" y="1143"/>
                          <a:pt x="246" y="1161"/>
                          <a:pt x="256" y="1180"/>
                        </a:cubicBezTo>
                        <a:cubicBezTo>
                          <a:pt x="257" y="1183"/>
                          <a:pt x="265" y="1193"/>
                          <a:pt x="265" y="1198"/>
                        </a:cubicBezTo>
                        <a:cubicBezTo>
                          <a:pt x="265" y="1201"/>
                          <a:pt x="263" y="1204"/>
                          <a:pt x="261" y="1206"/>
                        </a:cubicBezTo>
                        <a:cubicBezTo>
                          <a:pt x="263" y="1209"/>
                          <a:pt x="266" y="1216"/>
                          <a:pt x="266" y="1222"/>
                        </a:cubicBezTo>
                        <a:cubicBezTo>
                          <a:pt x="266" y="1222"/>
                          <a:pt x="267" y="1221"/>
                          <a:pt x="268" y="1220"/>
                        </a:cubicBezTo>
                        <a:cubicBezTo>
                          <a:pt x="270" y="1224"/>
                          <a:pt x="272" y="1227"/>
                          <a:pt x="277" y="1227"/>
                        </a:cubicBezTo>
                        <a:cubicBezTo>
                          <a:pt x="287" y="1227"/>
                          <a:pt x="293" y="1217"/>
                          <a:pt x="304" y="1217"/>
                        </a:cubicBezTo>
                        <a:cubicBezTo>
                          <a:pt x="307" y="1217"/>
                          <a:pt x="309" y="1220"/>
                          <a:pt x="312" y="1220"/>
                        </a:cubicBezTo>
                        <a:cubicBezTo>
                          <a:pt x="314" y="1220"/>
                          <a:pt x="316" y="1218"/>
                          <a:pt x="320" y="1218"/>
                        </a:cubicBezTo>
                        <a:cubicBezTo>
                          <a:pt x="320" y="1213"/>
                          <a:pt x="327" y="1215"/>
                          <a:pt x="331" y="1213"/>
                        </a:cubicBezTo>
                        <a:cubicBezTo>
                          <a:pt x="342" y="1206"/>
                          <a:pt x="345" y="1197"/>
                          <a:pt x="352" y="1187"/>
                        </a:cubicBezTo>
                        <a:cubicBezTo>
                          <a:pt x="356" y="1181"/>
                          <a:pt x="356" y="1174"/>
                          <a:pt x="362" y="1167"/>
                        </a:cubicBezTo>
                        <a:cubicBezTo>
                          <a:pt x="365" y="1163"/>
                          <a:pt x="373" y="1156"/>
                          <a:pt x="373" y="1148"/>
                        </a:cubicBezTo>
                        <a:cubicBezTo>
                          <a:pt x="373" y="1145"/>
                          <a:pt x="371" y="1142"/>
                          <a:pt x="369" y="1141"/>
                        </a:cubicBezTo>
                        <a:cubicBezTo>
                          <a:pt x="372" y="1133"/>
                          <a:pt x="375" y="1130"/>
                          <a:pt x="382" y="1126"/>
                        </a:cubicBezTo>
                        <a:cubicBezTo>
                          <a:pt x="384" y="1125"/>
                          <a:pt x="388" y="1126"/>
                          <a:pt x="390" y="1124"/>
                        </a:cubicBezTo>
                        <a:cubicBezTo>
                          <a:pt x="391" y="1121"/>
                          <a:pt x="392" y="1111"/>
                          <a:pt x="392" y="1106"/>
                        </a:cubicBezTo>
                        <a:cubicBezTo>
                          <a:pt x="392" y="1096"/>
                          <a:pt x="384" y="1092"/>
                          <a:pt x="384" y="1085"/>
                        </a:cubicBezTo>
                        <a:cubicBezTo>
                          <a:pt x="384" y="1081"/>
                          <a:pt x="389" y="1076"/>
                          <a:pt x="392" y="1075"/>
                        </a:cubicBezTo>
                        <a:cubicBezTo>
                          <a:pt x="395" y="1055"/>
                          <a:pt x="430" y="1057"/>
                          <a:pt x="430" y="1033"/>
                        </a:cubicBezTo>
                        <a:cubicBezTo>
                          <a:pt x="430" y="1030"/>
                          <a:pt x="429" y="1028"/>
                          <a:pt x="428" y="1027"/>
                        </a:cubicBezTo>
                        <a:cubicBezTo>
                          <a:pt x="428" y="1018"/>
                          <a:pt x="428" y="1012"/>
                          <a:pt x="428" y="1007"/>
                        </a:cubicBezTo>
                        <a:cubicBezTo>
                          <a:pt x="428" y="999"/>
                          <a:pt x="428" y="999"/>
                          <a:pt x="428" y="999"/>
                        </a:cubicBezTo>
                        <a:cubicBezTo>
                          <a:pt x="429" y="998"/>
                          <a:pt x="430" y="996"/>
                          <a:pt x="430" y="994"/>
                        </a:cubicBezTo>
                        <a:cubicBezTo>
                          <a:pt x="430" y="988"/>
                          <a:pt x="420" y="983"/>
                          <a:pt x="420" y="972"/>
                        </a:cubicBezTo>
                        <a:cubicBezTo>
                          <a:pt x="420" y="963"/>
                          <a:pt x="418" y="958"/>
                          <a:pt x="418" y="949"/>
                        </a:cubicBezTo>
                        <a:cubicBezTo>
                          <a:pt x="418" y="940"/>
                          <a:pt x="425" y="938"/>
                          <a:pt x="427" y="930"/>
                        </a:cubicBezTo>
                        <a:cubicBezTo>
                          <a:pt x="434" y="902"/>
                          <a:pt x="452" y="897"/>
                          <a:pt x="469" y="881"/>
                        </a:cubicBezTo>
                        <a:cubicBezTo>
                          <a:pt x="479" y="871"/>
                          <a:pt x="483" y="860"/>
                          <a:pt x="490" y="848"/>
                        </a:cubicBezTo>
                        <a:cubicBezTo>
                          <a:pt x="497" y="837"/>
                          <a:pt x="509" y="814"/>
                          <a:pt x="509" y="796"/>
                        </a:cubicBezTo>
                        <a:cubicBezTo>
                          <a:pt x="509" y="794"/>
                          <a:pt x="508" y="793"/>
                          <a:pt x="507" y="791"/>
                        </a:cubicBezTo>
                        <a:cubicBezTo>
                          <a:pt x="498" y="794"/>
                          <a:pt x="488" y="799"/>
                          <a:pt x="478" y="801"/>
                        </a:cubicBezTo>
                        <a:cubicBezTo>
                          <a:pt x="476" y="801"/>
                          <a:pt x="475" y="801"/>
                          <a:pt x="474" y="800"/>
                        </a:cubicBezTo>
                        <a:cubicBezTo>
                          <a:pt x="472" y="800"/>
                          <a:pt x="470" y="800"/>
                          <a:pt x="468" y="801"/>
                        </a:cubicBezTo>
                        <a:cubicBezTo>
                          <a:pt x="464" y="802"/>
                          <a:pt x="464" y="806"/>
                          <a:pt x="460" y="806"/>
                        </a:cubicBezTo>
                        <a:cubicBezTo>
                          <a:pt x="455" y="806"/>
                          <a:pt x="452" y="796"/>
                          <a:pt x="449" y="793"/>
                        </a:cubicBezTo>
                        <a:cubicBezTo>
                          <a:pt x="451" y="789"/>
                          <a:pt x="449" y="788"/>
                          <a:pt x="449" y="783"/>
                        </a:cubicBezTo>
                        <a:cubicBezTo>
                          <a:pt x="440" y="783"/>
                          <a:pt x="438" y="770"/>
                          <a:pt x="434" y="766"/>
                        </a:cubicBezTo>
                        <a:cubicBezTo>
                          <a:pt x="429" y="762"/>
                          <a:pt x="426" y="762"/>
                          <a:pt x="422" y="757"/>
                        </a:cubicBezTo>
                        <a:cubicBezTo>
                          <a:pt x="417" y="751"/>
                          <a:pt x="420" y="743"/>
                          <a:pt x="415" y="735"/>
                        </a:cubicBezTo>
                        <a:cubicBezTo>
                          <a:pt x="411" y="729"/>
                          <a:pt x="406" y="729"/>
                          <a:pt x="403" y="720"/>
                        </a:cubicBezTo>
                        <a:cubicBezTo>
                          <a:pt x="403" y="704"/>
                          <a:pt x="403" y="704"/>
                          <a:pt x="403" y="704"/>
                        </a:cubicBezTo>
                        <a:cubicBezTo>
                          <a:pt x="400" y="700"/>
                          <a:pt x="392" y="686"/>
                          <a:pt x="393" y="680"/>
                        </a:cubicBezTo>
                        <a:cubicBezTo>
                          <a:pt x="368" y="627"/>
                          <a:pt x="368" y="627"/>
                          <a:pt x="368" y="627"/>
                        </a:cubicBezTo>
                        <a:cubicBezTo>
                          <a:pt x="368" y="622"/>
                          <a:pt x="368" y="622"/>
                          <a:pt x="368" y="622"/>
                        </a:cubicBezTo>
                        <a:cubicBezTo>
                          <a:pt x="373" y="627"/>
                          <a:pt x="377" y="641"/>
                          <a:pt x="382" y="642"/>
                        </a:cubicBezTo>
                        <a:cubicBezTo>
                          <a:pt x="383" y="639"/>
                          <a:pt x="386" y="631"/>
                          <a:pt x="387" y="626"/>
                        </a:cubicBezTo>
                        <a:cubicBezTo>
                          <a:pt x="387" y="630"/>
                          <a:pt x="386" y="634"/>
                          <a:pt x="386" y="636"/>
                        </a:cubicBezTo>
                        <a:cubicBezTo>
                          <a:pt x="386" y="637"/>
                          <a:pt x="390" y="642"/>
                          <a:pt x="390" y="644"/>
                        </a:cubicBezTo>
                        <a:cubicBezTo>
                          <a:pt x="393" y="649"/>
                          <a:pt x="396" y="654"/>
                          <a:pt x="399" y="660"/>
                        </a:cubicBezTo>
                        <a:cubicBezTo>
                          <a:pt x="400" y="661"/>
                          <a:pt x="402" y="664"/>
                          <a:pt x="403" y="667"/>
                        </a:cubicBezTo>
                        <a:cubicBezTo>
                          <a:pt x="403" y="669"/>
                          <a:pt x="403" y="674"/>
                          <a:pt x="404" y="676"/>
                        </a:cubicBezTo>
                        <a:cubicBezTo>
                          <a:pt x="405" y="676"/>
                          <a:pt x="408" y="676"/>
                          <a:pt x="409" y="677"/>
                        </a:cubicBezTo>
                        <a:cubicBezTo>
                          <a:pt x="410" y="678"/>
                          <a:pt x="412" y="680"/>
                          <a:pt x="413" y="681"/>
                        </a:cubicBezTo>
                        <a:cubicBezTo>
                          <a:pt x="414" y="687"/>
                          <a:pt x="417" y="689"/>
                          <a:pt x="417" y="696"/>
                        </a:cubicBezTo>
                        <a:cubicBezTo>
                          <a:pt x="417" y="708"/>
                          <a:pt x="420" y="714"/>
                          <a:pt x="429" y="717"/>
                        </a:cubicBezTo>
                        <a:cubicBezTo>
                          <a:pt x="429" y="724"/>
                          <a:pt x="436" y="735"/>
                          <a:pt x="439" y="739"/>
                        </a:cubicBezTo>
                        <a:cubicBezTo>
                          <a:pt x="442" y="742"/>
                          <a:pt x="446" y="745"/>
                          <a:pt x="445" y="752"/>
                        </a:cubicBezTo>
                        <a:cubicBezTo>
                          <a:pt x="445" y="755"/>
                          <a:pt x="443" y="761"/>
                          <a:pt x="445" y="761"/>
                        </a:cubicBezTo>
                        <a:cubicBezTo>
                          <a:pt x="445" y="767"/>
                          <a:pt x="447" y="772"/>
                          <a:pt x="450" y="777"/>
                        </a:cubicBezTo>
                        <a:cubicBezTo>
                          <a:pt x="452" y="780"/>
                          <a:pt x="450" y="780"/>
                          <a:pt x="450" y="781"/>
                        </a:cubicBezTo>
                        <a:cubicBezTo>
                          <a:pt x="451" y="781"/>
                          <a:pt x="458" y="785"/>
                          <a:pt x="458" y="785"/>
                        </a:cubicBezTo>
                        <a:cubicBezTo>
                          <a:pt x="460" y="784"/>
                          <a:pt x="460" y="784"/>
                          <a:pt x="460" y="784"/>
                        </a:cubicBezTo>
                        <a:cubicBezTo>
                          <a:pt x="466" y="784"/>
                          <a:pt x="466" y="781"/>
                          <a:pt x="471" y="778"/>
                        </a:cubicBezTo>
                        <a:cubicBezTo>
                          <a:pt x="479" y="778"/>
                          <a:pt x="479" y="778"/>
                          <a:pt x="479" y="778"/>
                        </a:cubicBezTo>
                        <a:cubicBezTo>
                          <a:pt x="482" y="776"/>
                          <a:pt x="493" y="767"/>
                          <a:pt x="496" y="766"/>
                        </a:cubicBezTo>
                        <a:cubicBezTo>
                          <a:pt x="502" y="764"/>
                          <a:pt x="510" y="762"/>
                          <a:pt x="516" y="758"/>
                        </a:cubicBezTo>
                        <a:cubicBezTo>
                          <a:pt x="516" y="758"/>
                          <a:pt x="515" y="757"/>
                          <a:pt x="515" y="756"/>
                        </a:cubicBezTo>
                        <a:cubicBezTo>
                          <a:pt x="515" y="749"/>
                          <a:pt x="531" y="745"/>
                          <a:pt x="538" y="744"/>
                        </a:cubicBezTo>
                        <a:cubicBezTo>
                          <a:pt x="538" y="740"/>
                          <a:pt x="543" y="735"/>
                          <a:pt x="546" y="735"/>
                        </a:cubicBezTo>
                        <a:cubicBezTo>
                          <a:pt x="550" y="735"/>
                          <a:pt x="549" y="725"/>
                          <a:pt x="553" y="725"/>
                        </a:cubicBezTo>
                        <a:cubicBezTo>
                          <a:pt x="557" y="725"/>
                          <a:pt x="556" y="720"/>
                          <a:pt x="557" y="716"/>
                        </a:cubicBezTo>
                        <a:cubicBezTo>
                          <a:pt x="558" y="713"/>
                          <a:pt x="561" y="711"/>
                          <a:pt x="565" y="711"/>
                        </a:cubicBezTo>
                        <a:cubicBezTo>
                          <a:pt x="565" y="704"/>
                          <a:pt x="572" y="701"/>
                          <a:pt x="572" y="694"/>
                        </a:cubicBezTo>
                        <a:cubicBezTo>
                          <a:pt x="572" y="691"/>
                          <a:pt x="569" y="692"/>
                          <a:pt x="567" y="689"/>
                        </a:cubicBezTo>
                        <a:cubicBezTo>
                          <a:pt x="567" y="689"/>
                          <a:pt x="567" y="689"/>
                          <a:pt x="567" y="689"/>
                        </a:cubicBezTo>
                        <a:cubicBezTo>
                          <a:pt x="566" y="688"/>
                          <a:pt x="565" y="683"/>
                          <a:pt x="563" y="682"/>
                        </a:cubicBezTo>
                        <a:cubicBezTo>
                          <a:pt x="555" y="679"/>
                          <a:pt x="550" y="677"/>
                          <a:pt x="546" y="668"/>
                        </a:cubicBezTo>
                        <a:cubicBezTo>
                          <a:pt x="546" y="657"/>
                          <a:pt x="546" y="657"/>
                          <a:pt x="546" y="657"/>
                        </a:cubicBezTo>
                        <a:cubicBezTo>
                          <a:pt x="537" y="665"/>
                          <a:pt x="536" y="678"/>
                          <a:pt x="518" y="678"/>
                        </a:cubicBezTo>
                        <a:cubicBezTo>
                          <a:pt x="514" y="678"/>
                          <a:pt x="507" y="676"/>
                          <a:pt x="507" y="671"/>
                        </a:cubicBezTo>
                        <a:cubicBezTo>
                          <a:pt x="507" y="668"/>
                          <a:pt x="509" y="665"/>
                          <a:pt x="509" y="661"/>
                        </a:cubicBezTo>
                        <a:cubicBezTo>
                          <a:pt x="509" y="660"/>
                          <a:pt x="509" y="659"/>
                          <a:pt x="509" y="658"/>
                        </a:cubicBezTo>
                        <a:cubicBezTo>
                          <a:pt x="506" y="659"/>
                          <a:pt x="507" y="663"/>
                          <a:pt x="504" y="664"/>
                        </a:cubicBezTo>
                        <a:cubicBezTo>
                          <a:pt x="503" y="661"/>
                          <a:pt x="502" y="660"/>
                          <a:pt x="502" y="656"/>
                        </a:cubicBezTo>
                        <a:cubicBezTo>
                          <a:pt x="496" y="655"/>
                          <a:pt x="488" y="641"/>
                          <a:pt x="487" y="634"/>
                        </a:cubicBezTo>
                        <a:cubicBezTo>
                          <a:pt x="486" y="631"/>
                          <a:pt x="486" y="630"/>
                          <a:pt x="486" y="627"/>
                        </a:cubicBezTo>
                        <a:cubicBezTo>
                          <a:pt x="486" y="622"/>
                          <a:pt x="488" y="617"/>
                          <a:pt x="492" y="617"/>
                        </a:cubicBezTo>
                        <a:cubicBezTo>
                          <a:pt x="499" y="617"/>
                          <a:pt x="505" y="626"/>
                          <a:pt x="508" y="633"/>
                        </a:cubicBezTo>
                        <a:cubicBezTo>
                          <a:pt x="508" y="634"/>
                          <a:pt x="507" y="637"/>
                          <a:pt x="509" y="639"/>
                        </a:cubicBezTo>
                        <a:cubicBezTo>
                          <a:pt x="512" y="642"/>
                          <a:pt x="516" y="640"/>
                          <a:pt x="519" y="644"/>
                        </a:cubicBezTo>
                        <a:cubicBezTo>
                          <a:pt x="522" y="647"/>
                          <a:pt x="524" y="651"/>
                          <a:pt x="528" y="653"/>
                        </a:cubicBezTo>
                        <a:cubicBezTo>
                          <a:pt x="541" y="653"/>
                          <a:pt x="541" y="653"/>
                          <a:pt x="541" y="653"/>
                        </a:cubicBezTo>
                        <a:cubicBezTo>
                          <a:pt x="543" y="651"/>
                          <a:pt x="544" y="648"/>
                          <a:pt x="547" y="648"/>
                        </a:cubicBezTo>
                        <a:cubicBezTo>
                          <a:pt x="552" y="648"/>
                          <a:pt x="552" y="658"/>
                          <a:pt x="555" y="661"/>
                        </a:cubicBezTo>
                        <a:cubicBezTo>
                          <a:pt x="555" y="661"/>
                          <a:pt x="563" y="664"/>
                          <a:pt x="564" y="664"/>
                        </a:cubicBezTo>
                        <a:cubicBezTo>
                          <a:pt x="571" y="664"/>
                          <a:pt x="582" y="667"/>
                          <a:pt x="587" y="667"/>
                        </a:cubicBezTo>
                        <a:cubicBezTo>
                          <a:pt x="589" y="667"/>
                          <a:pt x="589" y="667"/>
                          <a:pt x="589" y="667"/>
                        </a:cubicBezTo>
                        <a:cubicBezTo>
                          <a:pt x="598" y="667"/>
                          <a:pt x="598" y="667"/>
                          <a:pt x="598" y="667"/>
                        </a:cubicBezTo>
                        <a:cubicBezTo>
                          <a:pt x="598" y="666"/>
                          <a:pt x="599" y="665"/>
                          <a:pt x="600" y="665"/>
                        </a:cubicBezTo>
                        <a:cubicBezTo>
                          <a:pt x="607" y="667"/>
                          <a:pt x="607" y="667"/>
                          <a:pt x="607" y="667"/>
                        </a:cubicBezTo>
                        <a:cubicBezTo>
                          <a:pt x="610" y="667"/>
                          <a:pt x="610" y="664"/>
                          <a:pt x="614" y="664"/>
                        </a:cubicBezTo>
                        <a:cubicBezTo>
                          <a:pt x="617" y="664"/>
                          <a:pt x="619" y="664"/>
                          <a:pt x="621" y="665"/>
                        </a:cubicBezTo>
                        <a:cubicBezTo>
                          <a:pt x="625" y="666"/>
                          <a:pt x="626" y="673"/>
                          <a:pt x="628" y="677"/>
                        </a:cubicBezTo>
                        <a:cubicBezTo>
                          <a:pt x="631" y="682"/>
                          <a:pt x="639" y="688"/>
                          <a:pt x="644" y="688"/>
                        </a:cubicBezTo>
                        <a:cubicBezTo>
                          <a:pt x="646" y="688"/>
                          <a:pt x="648" y="688"/>
                          <a:pt x="650" y="689"/>
                        </a:cubicBezTo>
                        <a:cubicBezTo>
                          <a:pt x="649" y="690"/>
                          <a:pt x="648" y="693"/>
                          <a:pt x="646" y="693"/>
                        </a:cubicBezTo>
                        <a:cubicBezTo>
                          <a:pt x="645" y="694"/>
                          <a:pt x="645" y="694"/>
                          <a:pt x="644" y="694"/>
                        </a:cubicBezTo>
                        <a:cubicBezTo>
                          <a:pt x="642" y="694"/>
                          <a:pt x="641" y="694"/>
                          <a:pt x="640" y="695"/>
                        </a:cubicBezTo>
                        <a:cubicBezTo>
                          <a:pt x="644" y="699"/>
                          <a:pt x="647" y="709"/>
                          <a:pt x="655" y="709"/>
                        </a:cubicBezTo>
                        <a:cubicBezTo>
                          <a:pt x="662" y="709"/>
                          <a:pt x="662" y="698"/>
                          <a:pt x="666" y="694"/>
                        </a:cubicBezTo>
                        <a:cubicBezTo>
                          <a:pt x="668" y="694"/>
                          <a:pt x="668" y="694"/>
                          <a:pt x="668" y="694"/>
                        </a:cubicBezTo>
                        <a:cubicBezTo>
                          <a:pt x="668" y="696"/>
                          <a:pt x="666" y="698"/>
                          <a:pt x="666" y="699"/>
                        </a:cubicBezTo>
                        <a:cubicBezTo>
                          <a:pt x="666" y="703"/>
                          <a:pt x="669" y="707"/>
                          <a:pt x="669" y="712"/>
                        </a:cubicBezTo>
                        <a:cubicBezTo>
                          <a:pt x="669" y="716"/>
                          <a:pt x="668" y="716"/>
                          <a:pt x="667" y="721"/>
                        </a:cubicBezTo>
                        <a:cubicBezTo>
                          <a:pt x="667" y="720"/>
                          <a:pt x="667" y="720"/>
                          <a:pt x="667" y="720"/>
                        </a:cubicBezTo>
                        <a:cubicBezTo>
                          <a:pt x="667" y="721"/>
                          <a:pt x="668" y="724"/>
                          <a:pt x="668" y="725"/>
                        </a:cubicBezTo>
                        <a:cubicBezTo>
                          <a:pt x="668" y="731"/>
                          <a:pt x="671" y="737"/>
                          <a:pt x="672" y="743"/>
                        </a:cubicBezTo>
                        <a:cubicBezTo>
                          <a:pt x="674" y="750"/>
                          <a:pt x="679" y="760"/>
                          <a:pt x="680" y="765"/>
                        </a:cubicBezTo>
                        <a:cubicBezTo>
                          <a:pt x="681" y="769"/>
                          <a:pt x="681" y="771"/>
                          <a:pt x="683" y="775"/>
                        </a:cubicBezTo>
                        <a:cubicBezTo>
                          <a:pt x="685" y="779"/>
                          <a:pt x="684" y="783"/>
                          <a:pt x="686" y="788"/>
                        </a:cubicBezTo>
                        <a:cubicBezTo>
                          <a:pt x="687" y="790"/>
                          <a:pt x="691" y="794"/>
                          <a:pt x="692" y="798"/>
                        </a:cubicBezTo>
                        <a:cubicBezTo>
                          <a:pt x="694" y="805"/>
                          <a:pt x="696" y="811"/>
                          <a:pt x="699" y="818"/>
                        </a:cubicBezTo>
                        <a:cubicBezTo>
                          <a:pt x="699" y="819"/>
                          <a:pt x="700" y="822"/>
                          <a:pt x="701" y="822"/>
                        </a:cubicBezTo>
                        <a:cubicBezTo>
                          <a:pt x="701" y="824"/>
                          <a:pt x="703" y="825"/>
                          <a:pt x="705" y="825"/>
                        </a:cubicBezTo>
                        <a:cubicBezTo>
                          <a:pt x="707" y="825"/>
                          <a:pt x="707" y="821"/>
                          <a:pt x="708" y="818"/>
                        </a:cubicBezTo>
                        <a:cubicBezTo>
                          <a:pt x="710" y="815"/>
                          <a:pt x="710" y="817"/>
                          <a:pt x="713" y="815"/>
                        </a:cubicBezTo>
                        <a:cubicBezTo>
                          <a:pt x="715" y="813"/>
                          <a:pt x="715" y="805"/>
                          <a:pt x="718" y="804"/>
                        </a:cubicBezTo>
                        <a:cubicBezTo>
                          <a:pt x="719" y="804"/>
                          <a:pt x="721" y="804"/>
                          <a:pt x="721" y="803"/>
                        </a:cubicBezTo>
                        <a:cubicBezTo>
                          <a:pt x="722" y="802"/>
                          <a:pt x="722" y="802"/>
                          <a:pt x="722" y="802"/>
                        </a:cubicBezTo>
                        <a:cubicBezTo>
                          <a:pt x="721" y="794"/>
                          <a:pt x="721" y="794"/>
                          <a:pt x="721" y="794"/>
                        </a:cubicBezTo>
                        <a:cubicBezTo>
                          <a:pt x="721" y="788"/>
                          <a:pt x="724" y="783"/>
                          <a:pt x="724" y="775"/>
                        </a:cubicBezTo>
                        <a:cubicBezTo>
                          <a:pt x="724" y="770"/>
                          <a:pt x="722" y="767"/>
                          <a:pt x="722" y="762"/>
                        </a:cubicBezTo>
                        <a:cubicBezTo>
                          <a:pt x="722" y="755"/>
                          <a:pt x="728" y="754"/>
                          <a:pt x="732" y="752"/>
                        </a:cubicBezTo>
                        <a:cubicBezTo>
                          <a:pt x="734" y="752"/>
                          <a:pt x="737" y="748"/>
                          <a:pt x="739" y="745"/>
                        </a:cubicBezTo>
                        <a:cubicBezTo>
                          <a:pt x="744" y="739"/>
                          <a:pt x="749" y="733"/>
                          <a:pt x="754" y="727"/>
                        </a:cubicBezTo>
                        <a:cubicBezTo>
                          <a:pt x="758" y="722"/>
                          <a:pt x="766" y="720"/>
                          <a:pt x="771" y="714"/>
                        </a:cubicBezTo>
                        <a:cubicBezTo>
                          <a:pt x="773" y="712"/>
                          <a:pt x="773" y="708"/>
                          <a:pt x="774" y="704"/>
                        </a:cubicBezTo>
                        <a:cubicBezTo>
                          <a:pt x="775" y="701"/>
                          <a:pt x="780" y="701"/>
                          <a:pt x="782" y="696"/>
                        </a:cubicBezTo>
                        <a:cubicBezTo>
                          <a:pt x="784" y="698"/>
                          <a:pt x="784" y="699"/>
                          <a:pt x="788" y="699"/>
                        </a:cubicBezTo>
                        <a:cubicBezTo>
                          <a:pt x="795" y="699"/>
                          <a:pt x="802" y="697"/>
                          <a:pt x="802" y="688"/>
                        </a:cubicBezTo>
                        <a:cubicBezTo>
                          <a:pt x="806" y="689"/>
                          <a:pt x="811" y="691"/>
                          <a:pt x="812" y="695"/>
                        </a:cubicBezTo>
                        <a:cubicBezTo>
                          <a:pt x="813" y="699"/>
                          <a:pt x="812" y="704"/>
                          <a:pt x="814" y="708"/>
                        </a:cubicBezTo>
                        <a:cubicBezTo>
                          <a:pt x="817" y="712"/>
                          <a:pt x="819" y="714"/>
                          <a:pt x="823" y="718"/>
                        </a:cubicBezTo>
                        <a:cubicBezTo>
                          <a:pt x="826" y="723"/>
                          <a:pt x="829" y="728"/>
                          <a:pt x="831" y="734"/>
                        </a:cubicBezTo>
                        <a:cubicBezTo>
                          <a:pt x="831" y="736"/>
                          <a:pt x="832" y="737"/>
                          <a:pt x="832" y="738"/>
                        </a:cubicBezTo>
                        <a:cubicBezTo>
                          <a:pt x="832" y="742"/>
                          <a:pt x="831" y="744"/>
                          <a:pt x="831" y="748"/>
                        </a:cubicBezTo>
                        <a:cubicBezTo>
                          <a:pt x="831" y="752"/>
                          <a:pt x="831" y="756"/>
                          <a:pt x="835" y="756"/>
                        </a:cubicBezTo>
                        <a:cubicBezTo>
                          <a:pt x="842" y="756"/>
                          <a:pt x="844" y="746"/>
                          <a:pt x="849" y="741"/>
                        </a:cubicBezTo>
                        <a:cubicBezTo>
                          <a:pt x="850" y="743"/>
                          <a:pt x="850" y="744"/>
                          <a:pt x="851" y="746"/>
                        </a:cubicBezTo>
                        <a:cubicBezTo>
                          <a:pt x="852" y="747"/>
                          <a:pt x="854" y="746"/>
                          <a:pt x="854" y="748"/>
                        </a:cubicBezTo>
                        <a:cubicBezTo>
                          <a:pt x="857" y="752"/>
                          <a:pt x="853" y="762"/>
                          <a:pt x="856" y="762"/>
                        </a:cubicBezTo>
                        <a:cubicBezTo>
                          <a:pt x="856" y="772"/>
                          <a:pt x="863" y="780"/>
                          <a:pt x="863" y="794"/>
                        </a:cubicBezTo>
                        <a:cubicBezTo>
                          <a:pt x="863" y="797"/>
                          <a:pt x="861" y="805"/>
                          <a:pt x="863" y="806"/>
                        </a:cubicBezTo>
                        <a:cubicBezTo>
                          <a:pt x="862" y="806"/>
                          <a:pt x="862" y="806"/>
                          <a:pt x="862" y="806"/>
                        </a:cubicBezTo>
                        <a:cubicBezTo>
                          <a:pt x="862" y="806"/>
                          <a:pt x="862" y="806"/>
                          <a:pt x="862" y="806"/>
                        </a:cubicBezTo>
                        <a:cubicBezTo>
                          <a:pt x="861" y="810"/>
                          <a:pt x="860" y="813"/>
                          <a:pt x="860" y="818"/>
                        </a:cubicBezTo>
                        <a:cubicBezTo>
                          <a:pt x="860" y="818"/>
                          <a:pt x="860" y="820"/>
                          <a:pt x="860" y="820"/>
                        </a:cubicBezTo>
                        <a:cubicBezTo>
                          <a:pt x="863" y="822"/>
                          <a:pt x="861" y="820"/>
                          <a:pt x="864" y="820"/>
                        </a:cubicBezTo>
                        <a:cubicBezTo>
                          <a:pt x="868" y="820"/>
                          <a:pt x="870" y="831"/>
                          <a:pt x="872" y="835"/>
                        </a:cubicBezTo>
                        <a:cubicBezTo>
                          <a:pt x="874" y="843"/>
                          <a:pt x="875" y="849"/>
                          <a:pt x="877" y="858"/>
                        </a:cubicBezTo>
                        <a:cubicBezTo>
                          <a:pt x="880" y="869"/>
                          <a:pt x="888" y="878"/>
                          <a:pt x="896" y="881"/>
                        </a:cubicBezTo>
                        <a:cubicBezTo>
                          <a:pt x="897" y="882"/>
                          <a:pt x="897" y="884"/>
                          <a:pt x="900" y="884"/>
                        </a:cubicBezTo>
                        <a:cubicBezTo>
                          <a:pt x="901" y="884"/>
                          <a:pt x="901" y="883"/>
                          <a:pt x="902" y="883"/>
                        </a:cubicBezTo>
                        <a:cubicBezTo>
                          <a:pt x="903" y="883"/>
                          <a:pt x="903" y="883"/>
                          <a:pt x="905" y="882"/>
                        </a:cubicBezTo>
                        <a:cubicBezTo>
                          <a:pt x="904" y="879"/>
                          <a:pt x="904" y="877"/>
                          <a:pt x="903" y="873"/>
                        </a:cubicBezTo>
                        <a:cubicBezTo>
                          <a:pt x="902" y="870"/>
                          <a:pt x="898" y="868"/>
                          <a:pt x="898" y="862"/>
                        </a:cubicBezTo>
                        <a:cubicBezTo>
                          <a:pt x="898" y="859"/>
                          <a:pt x="899" y="859"/>
                          <a:pt x="899" y="856"/>
                        </a:cubicBezTo>
                        <a:cubicBezTo>
                          <a:pt x="899" y="840"/>
                          <a:pt x="884" y="838"/>
                          <a:pt x="876" y="830"/>
                        </a:cubicBezTo>
                        <a:cubicBezTo>
                          <a:pt x="875" y="828"/>
                          <a:pt x="874" y="822"/>
                          <a:pt x="873" y="820"/>
                        </a:cubicBezTo>
                        <a:cubicBezTo>
                          <a:pt x="874" y="820"/>
                          <a:pt x="874" y="820"/>
                          <a:pt x="874" y="820"/>
                        </a:cubicBezTo>
                        <a:cubicBezTo>
                          <a:pt x="874" y="811"/>
                          <a:pt x="865" y="815"/>
                          <a:pt x="865" y="805"/>
                        </a:cubicBezTo>
                        <a:cubicBezTo>
                          <a:pt x="865" y="796"/>
                          <a:pt x="873" y="794"/>
                          <a:pt x="873" y="785"/>
                        </a:cubicBezTo>
                        <a:cubicBezTo>
                          <a:pt x="873" y="782"/>
                          <a:pt x="872" y="781"/>
                          <a:pt x="872" y="779"/>
                        </a:cubicBezTo>
                        <a:cubicBezTo>
                          <a:pt x="872" y="777"/>
                          <a:pt x="871" y="775"/>
                          <a:pt x="873" y="775"/>
                        </a:cubicBezTo>
                        <a:cubicBezTo>
                          <a:pt x="876" y="775"/>
                          <a:pt x="879" y="776"/>
                          <a:pt x="880" y="779"/>
                        </a:cubicBezTo>
                        <a:cubicBezTo>
                          <a:pt x="880" y="779"/>
                          <a:pt x="881" y="783"/>
                          <a:pt x="881" y="783"/>
                        </a:cubicBezTo>
                        <a:cubicBezTo>
                          <a:pt x="885" y="785"/>
                          <a:pt x="889" y="785"/>
                          <a:pt x="893" y="789"/>
                        </a:cubicBezTo>
                        <a:cubicBezTo>
                          <a:pt x="896" y="793"/>
                          <a:pt x="893" y="798"/>
                          <a:pt x="899" y="798"/>
                        </a:cubicBezTo>
                        <a:cubicBezTo>
                          <a:pt x="899" y="803"/>
                          <a:pt x="904" y="804"/>
                          <a:pt x="908" y="804"/>
                        </a:cubicBezTo>
                        <a:cubicBezTo>
                          <a:pt x="908" y="806"/>
                          <a:pt x="909" y="808"/>
                          <a:pt x="910" y="809"/>
                        </a:cubicBezTo>
                        <a:cubicBezTo>
                          <a:pt x="909" y="810"/>
                          <a:pt x="909" y="811"/>
                          <a:pt x="909" y="813"/>
                        </a:cubicBezTo>
                        <a:cubicBezTo>
                          <a:pt x="909" y="815"/>
                          <a:pt x="910" y="820"/>
                          <a:pt x="911" y="820"/>
                        </a:cubicBezTo>
                        <a:cubicBezTo>
                          <a:pt x="912" y="820"/>
                          <a:pt x="917" y="815"/>
                          <a:pt x="917" y="812"/>
                        </a:cubicBezTo>
                        <a:cubicBezTo>
                          <a:pt x="917" y="808"/>
                          <a:pt x="917" y="808"/>
                          <a:pt x="917" y="808"/>
                        </a:cubicBezTo>
                        <a:cubicBezTo>
                          <a:pt x="917" y="809"/>
                          <a:pt x="917" y="811"/>
                          <a:pt x="918" y="811"/>
                        </a:cubicBezTo>
                        <a:cubicBezTo>
                          <a:pt x="921" y="811"/>
                          <a:pt x="921" y="806"/>
                          <a:pt x="924" y="804"/>
                        </a:cubicBezTo>
                        <a:cubicBezTo>
                          <a:pt x="930" y="800"/>
                          <a:pt x="931" y="797"/>
                          <a:pt x="940" y="794"/>
                        </a:cubicBezTo>
                        <a:cubicBezTo>
                          <a:pt x="940" y="789"/>
                          <a:pt x="943" y="786"/>
                          <a:pt x="943" y="779"/>
                        </a:cubicBezTo>
                        <a:cubicBezTo>
                          <a:pt x="943" y="768"/>
                          <a:pt x="939" y="754"/>
                          <a:pt x="932" y="749"/>
                        </a:cubicBezTo>
                        <a:cubicBezTo>
                          <a:pt x="926" y="744"/>
                          <a:pt x="923" y="736"/>
                          <a:pt x="917" y="729"/>
                        </a:cubicBezTo>
                        <a:cubicBezTo>
                          <a:pt x="916" y="728"/>
                          <a:pt x="915" y="727"/>
                          <a:pt x="915" y="724"/>
                        </a:cubicBezTo>
                        <a:cubicBezTo>
                          <a:pt x="915" y="711"/>
                          <a:pt x="928" y="708"/>
                          <a:pt x="933" y="699"/>
                        </a:cubicBezTo>
                        <a:cubicBezTo>
                          <a:pt x="937" y="701"/>
                          <a:pt x="940" y="699"/>
                          <a:pt x="945" y="702"/>
                        </a:cubicBezTo>
                        <a:cubicBezTo>
                          <a:pt x="945" y="704"/>
                          <a:pt x="944" y="710"/>
                          <a:pt x="947" y="710"/>
                        </a:cubicBezTo>
                        <a:cubicBezTo>
                          <a:pt x="950" y="710"/>
                          <a:pt x="948" y="706"/>
                          <a:pt x="950" y="703"/>
                        </a:cubicBezTo>
                        <a:cubicBezTo>
                          <a:pt x="952" y="701"/>
                          <a:pt x="957" y="700"/>
                          <a:pt x="959" y="699"/>
                        </a:cubicBezTo>
                        <a:cubicBezTo>
                          <a:pt x="964" y="696"/>
                          <a:pt x="969" y="698"/>
                          <a:pt x="972" y="694"/>
                        </a:cubicBezTo>
                        <a:cubicBezTo>
                          <a:pt x="972" y="694"/>
                          <a:pt x="975" y="688"/>
                          <a:pt x="976" y="688"/>
                        </a:cubicBezTo>
                        <a:cubicBezTo>
                          <a:pt x="978" y="688"/>
                          <a:pt x="980" y="690"/>
                          <a:pt x="982" y="690"/>
                        </a:cubicBezTo>
                        <a:cubicBezTo>
                          <a:pt x="994" y="690"/>
                          <a:pt x="997" y="682"/>
                          <a:pt x="1004" y="676"/>
                        </a:cubicBezTo>
                        <a:cubicBezTo>
                          <a:pt x="1007" y="675"/>
                          <a:pt x="1008" y="674"/>
                          <a:pt x="1008" y="671"/>
                        </a:cubicBezTo>
                        <a:cubicBezTo>
                          <a:pt x="1015" y="671"/>
                          <a:pt x="1016" y="659"/>
                          <a:pt x="1019" y="653"/>
                        </a:cubicBezTo>
                        <a:cubicBezTo>
                          <a:pt x="1020" y="649"/>
                          <a:pt x="1027" y="637"/>
                          <a:pt x="1031" y="636"/>
                        </a:cubicBezTo>
                        <a:cubicBezTo>
                          <a:pt x="1031" y="629"/>
                          <a:pt x="1035" y="626"/>
                          <a:pt x="1035" y="617"/>
                        </a:cubicBezTo>
                        <a:cubicBezTo>
                          <a:pt x="1035" y="603"/>
                          <a:pt x="1033" y="598"/>
                          <a:pt x="1028" y="590"/>
                        </a:cubicBezTo>
                        <a:cubicBezTo>
                          <a:pt x="1027" y="588"/>
                          <a:pt x="1027" y="584"/>
                          <a:pt x="1025" y="583"/>
                        </a:cubicBezTo>
                        <a:cubicBezTo>
                          <a:pt x="1025" y="583"/>
                          <a:pt x="1025" y="583"/>
                          <a:pt x="1025" y="583"/>
                        </a:cubicBezTo>
                        <a:cubicBezTo>
                          <a:pt x="1025" y="583"/>
                          <a:pt x="1025" y="583"/>
                          <a:pt x="1025" y="583"/>
                        </a:cubicBezTo>
                        <a:cubicBezTo>
                          <a:pt x="1025" y="583"/>
                          <a:pt x="1024" y="578"/>
                          <a:pt x="1024" y="577"/>
                        </a:cubicBezTo>
                        <a:cubicBezTo>
                          <a:pt x="1022" y="576"/>
                          <a:pt x="1017" y="573"/>
                          <a:pt x="1017" y="569"/>
                        </a:cubicBezTo>
                        <a:cubicBezTo>
                          <a:pt x="1017" y="565"/>
                          <a:pt x="1022" y="565"/>
                          <a:pt x="1023" y="561"/>
                        </a:cubicBezTo>
                        <a:cubicBezTo>
                          <a:pt x="1025" y="552"/>
                          <a:pt x="1036" y="552"/>
                          <a:pt x="1042" y="546"/>
                        </a:cubicBezTo>
                        <a:cubicBezTo>
                          <a:pt x="1041" y="544"/>
                          <a:pt x="1039" y="544"/>
                          <a:pt x="1037" y="545"/>
                        </a:cubicBezTo>
                        <a:cubicBezTo>
                          <a:pt x="1035" y="545"/>
                          <a:pt x="1034" y="545"/>
                          <a:pt x="1032" y="543"/>
                        </a:cubicBezTo>
                        <a:cubicBezTo>
                          <a:pt x="1030" y="542"/>
                          <a:pt x="1029" y="540"/>
                          <a:pt x="1026" y="540"/>
                        </a:cubicBezTo>
                        <a:cubicBezTo>
                          <a:pt x="1024" y="540"/>
                          <a:pt x="1024" y="546"/>
                          <a:pt x="1022" y="546"/>
                        </a:cubicBezTo>
                        <a:cubicBezTo>
                          <a:pt x="1020" y="546"/>
                          <a:pt x="1018" y="547"/>
                          <a:pt x="1016" y="546"/>
                        </a:cubicBezTo>
                        <a:cubicBezTo>
                          <a:pt x="1013" y="543"/>
                          <a:pt x="1014" y="540"/>
                          <a:pt x="1010" y="537"/>
                        </a:cubicBezTo>
                        <a:cubicBezTo>
                          <a:pt x="1009" y="536"/>
                          <a:pt x="1005" y="535"/>
                          <a:pt x="1005" y="532"/>
                        </a:cubicBezTo>
                        <a:cubicBezTo>
                          <a:pt x="1005" y="525"/>
                          <a:pt x="1013" y="528"/>
                          <a:pt x="1016" y="524"/>
                        </a:cubicBezTo>
                        <a:cubicBezTo>
                          <a:pt x="1019" y="522"/>
                          <a:pt x="1025" y="517"/>
                          <a:pt x="1027" y="513"/>
                        </a:cubicBezTo>
                        <a:cubicBezTo>
                          <a:pt x="1028" y="512"/>
                          <a:pt x="1029" y="509"/>
                          <a:pt x="1032" y="509"/>
                        </a:cubicBezTo>
                        <a:cubicBezTo>
                          <a:pt x="1034" y="509"/>
                          <a:pt x="1037" y="513"/>
                          <a:pt x="1037" y="515"/>
                        </a:cubicBezTo>
                        <a:cubicBezTo>
                          <a:pt x="1037" y="520"/>
                          <a:pt x="1032" y="522"/>
                          <a:pt x="1032" y="528"/>
                        </a:cubicBezTo>
                        <a:cubicBezTo>
                          <a:pt x="1039" y="528"/>
                          <a:pt x="1045" y="518"/>
                          <a:pt x="1053" y="518"/>
                        </a:cubicBezTo>
                        <a:cubicBezTo>
                          <a:pt x="1057" y="518"/>
                          <a:pt x="1058" y="522"/>
                          <a:pt x="1062" y="522"/>
                        </a:cubicBezTo>
                        <a:cubicBezTo>
                          <a:pt x="1061" y="525"/>
                          <a:pt x="1062" y="525"/>
                          <a:pt x="1062" y="529"/>
                        </a:cubicBezTo>
                        <a:cubicBezTo>
                          <a:pt x="1062" y="532"/>
                          <a:pt x="1059" y="531"/>
                          <a:pt x="1059" y="535"/>
                        </a:cubicBezTo>
                        <a:cubicBezTo>
                          <a:pt x="1059" y="537"/>
                          <a:pt x="1060" y="540"/>
                          <a:pt x="1062" y="540"/>
                        </a:cubicBezTo>
                        <a:cubicBezTo>
                          <a:pt x="1062" y="540"/>
                          <a:pt x="1063" y="539"/>
                          <a:pt x="1065" y="539"/>
                        </a:cubicBezTo>
                        <a:cubicBezTo>
                          <a:pt x="1068" y="539"/>
                          <a:pt x="1072" y="541"/>
                          <a:pt x="1072" y="545"/>
                        </a:cubicBezTo>
                        <a:cubicBezTo>
                          <a:pt x="1072" y="547"/>
                          <a:pt x="1070" y="549"/>
                          <a:pt x="1068" y="549"/>
                        </a:cubicBezTo>
                        <a:cubicBezTo>
                          <a:pt x="1068" y="552"/>
                          <a:pt x="1068" y="552"/>
                          <a:pt x="1068" y="552"/>
                        </a:cubicBezTo>
                        <a:cubicBezTo>
                          <a:pt x="1069" y="553"/>
                          <a:pt x="1069" y="554"/>
                          <a:pt x="1071" y="555"/>
                        </a:cubicBezTo>
                        <a:cubicBezTo>
                          <a:pt x="1071" y="557"/>
                          <a:pt x="1072" y="558"/>
                          <a:pt x="1072" y="560"/>
                        </a:cubicBezTo>
                        <a:cubicBezTo>
                          <a:pt x="1072" y="561"/>
                          <a:pt x="1070" y="565"/>
                          <a:pt x="1070" y="567"/>
                        </a:cubicBezTo>
                        <a:cubicBezTo>
                          <a:pt x="1070" y="568"/>
                          <a:pt x="1070" y="570"/>
                          <a:pt x="1071" y="570"/>
                        </a:cubicBezTo>
                        <a:cubicBezTo>
                          <a:pt x="1071" y="572"/>
                          <a:pt x="1069" y="573"/>
                          <a:pt x="1069" y="574"/>
                        </a:cubicBezTo>
                        <a:cubicBezTo>
                          <a:pt x="1073" y="574"/>
                          <a:pt x="1073" y="574"/>
                          <a:pt x="1073" y="574"/>
                        </a:cubicBezTo>
                        <a:cubicBezTo>
                          <a:pt x="1075" y="573"/>
                          <a:pt x="1075" y="573"/>
                          <a:pt x="1079" y="572"/>
                        </a:cubicBezTo>
                        <a:cubicBezTo>
                          <a:pt x="1079" y="569"/>
                          <a:pt x="1085" y="568"/>
                          <a:pt x="1087" y="568"/>
                        </a:cubicBezTo>
                        <a:cubicBezTo>
                          <a:pt x="1090" y="567"/>
                          <a:pt x="1092" y="563"/>
                          <a:pt x="1092" y="556"/>
                        </a:cubicBezTo>
                        <a:cubicBezTo>
                          <a:pt x="1092" y="544"/>
                          <a:pt x="1088" y="536"/>
                          <a:pt x="1082" y="530"/>
                        </a:cubicBezTo>
                        <a:cubicBezTo>
                          <a:pt x="1080" y="527"/>
                          <a:pt x="1077" y="524"/>
                          <a:pt x="1078" y="519"/>
                        </a:cubicBezTo>
                        <a:cubicBezTo>
                          <a:pt x="1081" y="519"/>
                          <a:pt x="1084" y="516"/>
                          <a:pt x="1086" y="514"/>
                        </a:cubicBezTo>
                        <a:cubicBezTo>
                          <a:pt x="1088" y="512"/>
                          <a:pt x="1092" y="508"/>
                          <a:pt x="1093" y="506"/>
                        </a:cubicBezTo>
                        <a:cubicBezTo>
                          <a:pt x="1097" y="497"/>
                          <a:pt x="1099" y="492"/>
                          <a:pt x="1105" y="486"/>
                        </a:cubicBezTo>
                        <a:cubicBezTo>
                          <a:pt x="1105" y="486"/>
                          <a:pt x="1105" y="486"/>
                          <a:pt x="1105" y="486"/>
                        </a:cubicBezTo>
                        <a:cubicBezTo>
                          <a:pt x="1105" y="486"/>
                          <a:pt x="1115" y="490"/>
                          <a:pt x="1123" y="490"/>
                        </a:cubicBezTo>
                        <a:cubicBezTo>
                          <a:pt x="1138" y="490"/>
                          <a:pt x="1152" y="452"/>
                          <a:pt x="1163" y="439"/>
                        </a:cubicBezTo>
                        <a:cubicBezTo>
                          <a:pt x="1167" y="434"/>
                          <a:pt x="1173" y="424"/>
                          <a:pt x="1174" y="416"/>
                        </a:cubicBezTo>
                        <a:cubicBezTo>
                          <a:pt x="1176" y="407"/>
                          <a:pt x="1173" y="401"/>
                          <a:pt x="1177" y="392"/>
                        </a:cubicBezTo>
                        <a:cubicBezTo>
                          <a:pt x="1179" y="389"/>
                          <a:pt x="1182" y="382"/>
                          <a:pt x="1182" y="375"/>
                        </a:cubicBezTo>
                        <a:cubicBezTo>
                          <a:pt x="1182" y="366"/>
                          <a:pt x="1171" y="350"/>
                          <a:pt x="1165" y="355"/>
                        </a:cubicBezTo>
                        <a:cubicBezTo>
                          <a:pt x="1150" y="369"/>
                          <a:pt x="1142" y="347"/>
                          <a:pt x="1142" y="345"/>
                        </a:cubicBezTo>
                        <a:cubicBezTo>
                          <a:pt x="1142" y="336"/>
                          <a:pt x="1156" y="327"/>
                          <a:pt x="1161" y="320"/>
                        </a:cubicBezTo>
                        <a:cubicBezTo>
                          <a:pt x="1170" y="310"/>
                          <a:pt x="1180" y="294"/>
                          <a:pt x="1192" y="290"/>
                        </a:cubicBezTo>
                        <a:cubicBezTo>
                          <a:pt x="1201" y="287"/>
                          <a:pt x="1233" y="284"/>
                          <a:pt x="1241" y="284"/>
                        </a:cubicBezTo>
                        <a:cubicBezTo>
                          <a:pt x="1252" y="284"/>
                          <a:pt x="1257" y="290"/>
                          <a:pt x="1264" y="290"/>
                        </a:cubicBezTo>
                        <a:cubicBezTo>
                          <a:pt x="1278" y="290"/>
                          <a:pt x="1278" y="290"/>
                          <a:pt x="1278" y="290"/>
                        </a:cubicBezTo>
                        <a:cubicBezTo>
                          <a:pt x="1282" y="270"/>
                          <a:pt x="1290" y="257"/>
                          <a:pt x="1308" y="257"/>
                        </a:cubicBezTo>
                        <a:cubicBezTo>
                          <a:pt x="1313" y="257"/>
                          <a:pt x="1315" y="256"/>
                          <a:pt x="1324" y="257"/>
                        </a:cubicBezTo>
                        <a:cubicBezTo>
                          <a:pt x="1319" y="261"/>
                          <a:pt x="1318" y="289"/>
                          <a:pt x="1346" y="246"/>
                        </a:cubicBezTo>
                        <a:cubicBezTo>
                          <a:pt x="1349" y="246"/>
                          <a:pt x="1363" y="252"/>
                          <a:pt x="1342" y="268"/>
                        </a:cubicBezTo>
                        <a:cubicBezTo>
                          <a:pt x="1335" y="274"/>
                          <a:pt x="1329" y="271"/>
                          <a:pt x="1324" y="279"/>
                        </a:cubicBezTo>
                        <a:cubicBezTo>
                          <a:pt x="1318" y="289"/>
                          <a:pt x="1313" y="301"/>
                          <a:pt x="1306" y="306"/>
                        </a:cubicBezTo>
                        <a:cubicBezTo>
                          <a:pt x="1299" y="310"/>
                          <a:pt x="1290" y="318"/>
                          <a:pt x="1290" y="331"/>
                        </a:cubicBezTo>
                        <a:cubicBezTo>
                          <a:pt x="1290" y="343"/>
                          <a:pt x="1293" y="381"/>
                          <a:pt x="1300" y="388"/>
                        </a:cubicBezTo>
                        <a:cubicBezTo>
                          <a:pt x="1306" y="378"/>
                          <a:pt x="1309" y="361"/>
                          <a:pt x="1320" y="358"/>
                        </a:cubicBezTo>
                        <a:cubicBezTo>
                          <a:pt x="1319" y="349"/>
                          <a:pt x="1330" y="347"/>
                          <a:pt x="1330" y="340"/>
                        </a:cubicBezTo>
                        <a:cubicBezTo>
                          <a:pt x="1330" y="330"/>
                          <a:pt x="1340" y="327"/>
                          <a:pt x="1340" y="322"/>
                        </a:cubicBezTo>
                        <a:cubicBezTo>
                          <a:pt x="1340" y="318"/>
                          <a:pt x="1337" y="314"/>
                          <a:pt x="1340" y="308"/>
                        </a:cubicBezTo>
                        <a:cubicBezTo>
                          <a:pt x="1361" y="253"/>
                          <a:pt x="1380" y="282"/>
                          <a:pt x="1388" y="282"/>
                        </a:cubicBezTo>
                        <a:cubicBezTo>
                          <a:pt x="1411" y="282"/>
                          <a:pt x="1428" y="247"/>
                          <a:pt x="1448" y="246"/>
                        </a:cubicBezTo>
                        <a:cubicBezTo>
                          <a:pt x="1487" y="245"/>
                          <a:pt x="1456" y="228"/>
                          <a:pt x="1456" y="223"/>
                        </a:cubicBezTo>
                        <a:cubicBezTo>
                          <a:pt x="1456" y="209"/>
                          <a:pt x="1471" y="211"/>
                          <a:pt x="1475" y="204"/>
                        </a:cubicBezTo>
                        <a:cubicBezTo>
                          <a:pt x="1476" y="201"/>
                          <a:pt x="1473" y="193"/>
                          <a:pt x="1479" y="193"/>
                        </a:cubicBezTo>
                        <a:cubicBezTo>
                          <a:pt x="1495" y="193"/>
                          <a:pt x="1509" y="220"/>
                          <a:pt x="1520" y="220"/>
                        </a:cubicBezTo>
                        <a:cubicBezTo>
                          <a:pt x="1526" y="220"/>
                          <a:pt x="1527" y="208"/>
                          <a:pt x="1530" y="204"/>
                        </a:cubicBezTo>
                        <a:cubicBezTo>
                          <a:pt x="1534" y="198"/>
                          <a:pt x="1538" y="198"/>
                          <a:pt x="1545" y="195"/>
                        </a:cubicBezTo>
                        <a:cubicBezTo>
                          <a:pt x="1536" y="180"/>
                          <a:pt x="1505" y="172"/>
                          <a:pt x="1490" y="161"/>
                        </a:cubicBezTo>
                        <a:moveTo>
                          <a:pt x="305" y="370"/>
                        </a:moveTo>
                        <a:cubicBezTo>
                          <a:pt x="305" y="370"/>
                          <a:pt x="305" y="370"/>
                          <a:pt x="305" y="370"/>
                        </a:cubicBezTo>
                        <a:cubicBezTo>
                          <a:pt x="305" y="369"/>
                          <a:pt x="305" y="368"/>
                          <a:pt x="305" y="367"/>
                        </a:cubicBezTo>
                        <a:cubicBezTo>
                          <a:pt x="305" y="368"/>
                          <a:pt x="305" y="369"/>
                          <a:pt x="305" y="370"/>
                        </a:cubicBezTo>
                        <a:moveTo>
                          <a:pt x="297" y="422"/>
                        </a:moveTo>
                        <a:cubicBezTo>
                          <a:pt x="297" y="422"/>
                          <a:pt x="297" y="422"/>
                          <a:pt x="297" y="422"/>
                        </a:cubicBezTo>
                        <a:cubicBezTo>
                          <a:pt x="297" y="428"/>
                          <a:pt x="299" y="429"/>
                          <a:pt x="302" y="429"/>
                        </a:cubicBezTo>
                        <a:cubicBezTo>
                          <a:pt x="299" y="429"/>
                          <a:pt x="297" y="428"/>
                          <a:pt x="297" y="422"/>
                        </a:cubicBezTo>
                        <a:moveTo>
                          <a:pt x="301" y="403"/>
                        </a:moveTo>
                        <a:cubicBezTo>
                          <a:pt x="303" y="402"/>
                          <a:pt x="307" y="400"/>
                          <a:pt x="307" y="397"/>
                        </a:cubicBezTo>
                        <a:cubicBezTo>
                          <a:pt x="307" y="392"/>
                          <a:pt x="303" y="388"/>
                          <a:pt x="302" y="383"/>
                        </a:cubicBezTo>
                        <a:cubicBezTo>
                          <a:pt x="303" y="388"/>
                          <a:pt x="307" y="392"/>
                          <a:pt x="307" y="397"/>
                        </a:cubicBezTo>
                        <a:cubicBezTo>
                          <a:pt x="307" y="400"/>
                          <a:pt x="303" y="402"/>
                          <a:pt x="301" y="403"/>
                        </a:cubicBezTo>
                        <a:moveTo>
                          <a:pt x="345" y="181"/>
                        </a:moveTo>
                        <a:cubicBezTo>
                          <a:pt x="345" y="176"/>
                          <a:pt x="350" y="173"/>
                          <a:pt x="350" y="168"/>
                        </a:cubicBezTo>
                        <a:cubicBezTo>
                          <a:pt x="350" y="161"/>
                          <a:pt x="341" y="161"/>
                          <a:pt x="341" y="155"/>
                        </a:cubicBezTo>
                        <a:cubicBezTo>
                          <a:pt x="341" y="161"/>
                          <a:pt x="350" y="161"/>
                          <a:pt x="350" y="168"/>
                        </a:cubicBezTo>
                        <a:cubicBezTo>
                          <a:pt x="350" y="173"/>
                          <a:pt x="345" y="176"/>
                          <a:pt x="345" y="181"/>
                        </a:cubicBezTo>
                        <a:cubicBezTo>
                          <a:pt x="345" y="187"/>
                          <a:pt x="350" y="190"/>
                          <a:pt x="350" y="197"/>
                        </a:cubicBezTo>
                        <a:cubicBezTo>
                          <a:pt x="350" y="190"/>
                          <a:pt x="345" y="187"/>
                          <a:pt x="345" y="181"/>
                        </a:cubicBezTo>
                        <a:moveTo>
                          <a:pt x="388" y="623"/>
                        </a:moveTo>
                        <a:cubicBezTo>
                          <a:pt x="388" y="622"/>
                          <a:pt x="388" y="622"/>
                          <a:pt x="388" y="622"/>
                        </a:cubicBezTo>
                        <a:cubicBezTo>
                          <a:pt x="388" y="623"/>
                          <a:pt x="388" y="623"/>
                          <a:pt x="388" y="623"/>
                        </a:cubicBezTo>
                        <a:cubicBezTo>
                          <a:pt x="388" y="623"/>
                          <a:pt x="388" y="623"/>
                          <a:pt x="388" y="623"/>
                        </a:cubicBezTo>
                        <a:moveTo>
                          <a:pt x="507" y="476"/>
                        </a:moveTo>
                        <a:cubicBezTo>
                          <a:pt x="512" y="486"/>
                          <a:pt x="519" y="491"/>
                          <a:pt x="519" y="503"/>
                        </a:cubicBezTo>
                        <a:cubicBezTo>
                          <a:pt x="521" y="502"/>
                          <a:pt x="526" y="498"/>
                          <a:pt x="528" y="498"/>
                        </a:cubicBezTo>
                        <a:cubicBezTo>
                          <a:pt x="528" y="503"/>
                          <a:pt x="532" y="505"/>
                          <a:pt x="532" y="510"/>
                        </a:cubicBezTo>
                        <a:cubicBezTo>
                          <a:pt x="525" y="510"/>
                          <a:pt x="525" y="510"/>
                          <a:pt x="525" y="510"/>
                        </a:cubicBezTo>
                        <a:cubicBezTo>
                          <a:pt x="522" y="510"/>
                          <a:pt x="520" y="513"/>
                          <a:pt x="519" y="518"/>
                        </a:cubicBezTo>
                        <a:cubicBezTo>
                          <a:pt x="525" y="519"/>
                          <a:pt x="528" y="525"/>
                          <a:pt x="528" y="531"/>
                        </a:cubicBezTo>
                        <a:cubicBezTo>
                          <a:pt x="528" y="535"/>
                          <a:pt x="527" y="535"/>
                          <a:pt x="527" y="538"/>
                        </a:cubicBezTo>
                        <a:cubicBezTo>
                          <a:pt x="527" y="541"/>
                          <a:pt x="529" y="545"/>
                          <a:pt x="529" y="545"/>
                        </a:cubicBezTo>
                        <a:cubicBezTo>
                          <a:pt x="529" y="551"/>
                          <a:pt x="529" y="551"/>
                          <a:pt x="529" y="551"/>
                        </a:cubicBezTo>
                        <a:cubicBezTo>
                          <a:pt x="526" y="552"/>
                          <a:pt x="521" y="552"/>
                          <a:pt x="517" y="552"/>
                        </a:cubicBezTo>
                        <a:cubicBezTo>
                          <a:pt x="514" y="552"/>
                          <a:pt x="507" y="553"/>
                          <a:pt x="505" y="551"/>
                        </a:cubicBezTo>
                        <a:cubicBezTo>
                          <a:pt x="503" y="549"/>
                          <a:pt x="503" y="546"/>
                          <a:pt x="500" y="545"/>
                        </a:cubicBezTo>
                        <a:cubicBezTo>
                          <a:pt x="499" y="545"/>
                          <a:pt x="499" y="545"/>
                          <a:pt x="498" y="545"/>
                        </a:cubicBezTo>
                        <a:cubicBezTo>
                          <a:pt x="496" y="545"/>
                          <a:pt x="494" y="545"/>
                          <a:pt x="493" y="543"/>
                        </a:cubicBezTo>
                        <a:cubicBezTo>
                          <a:pt x="491" y="539"/>
                          <a:pt x="494" y="536"/>
                          <a:pt x="492" y="533"/>
                        </a:cubicBezTo>
                        <a:cubicBezTo>
                          <a:pt x="490" y="530"/>
                          <a:pt x="488" y="530"/>
                          <a:pt x="488" y="527"/>
                        </a:cubicBezTo>
                        <a:cubicBezTo>
                          <a:pt x="488" y="527"/>
                          <a:pt x="488" y="526"/>
                          <a:pt x="488" y="525"/>
                        </a:cubicBezTo>
                        <a:cubicBezTo>
                          <a:pt x="487" y="524"/>
                          <a:pt x="487" y="522"/>
                          <a:pt x="486" y="520"/>
                        </a:cubicBezTo>
                        <a:cubicBezTo>
                          <a:pt x="484" y="520"/>
                          <a:pt x="485" y="520"/>
                          <a:pt x="483" y="521"/>
                        </a:cubicBezTo>
                        <a:cubicBezTo>
                          <a:pt x="479" y="522"/>
                          <a:pt x="479" y="528"/>
                          <a:pt x="473" y="528"/>
                        </a:cubicBezTo>
                        <a:cubicBezTo>
                          <a:pt x="479" y="528"/>
                          <a:pt x="479" y="522"/>
                          <a:pt x="483" y="521"/>
                        </a:cubicBezTo>
                        <a:cubicBezTo>
                          <a:pt x="485" y="520"/>
                          <a:pt x="484" y="520"/>
                          <a:pt x="486" y="520"/>
                        </a:cubicBezTo>
                        <a:cubicBezTo>
                          <a:pt x="487" y="522"/>
                          <a:pt x="487" y="524"/>
                          <a:pt x="488" y="525"/>
                        </a:cubicBezTo>
                        <a:cubicBezTo>
                          <a:pt x="488" y="526"/>
                          <a:pt x="488" y="527"/>
                          <a:pt x="488" y="527"/>
                        </a:cubicBezTo>
                        <a:cubicBezTo>
                          <a:pt x="492" y="528"/>
                          <a:pt x="492" y="528"/>
                          <a:pt x="492" y="528"/>
                        </a:cubicBezTo>
                        <a:cubicBezTo>
                          <a:pt x="495" y="523"/>
                          <a:pt x="495" y="515"/>
                          <a:pt x="499" y="513"/>
                        </a:cubicBezTo>
                        <a:cubicBezTo>
                          <a:pt x="492" y="508"/>
                          <a:pt x="481" y="489"/>
                          <a:pt x="481" y="479"/>
                        </a:cubicBezTo>
                        <a:cubicBezTo>
                          <a:pt x="481" y="475"/>
                          <a:pt x="476" y="471"/>
                          <a:pt x="476" y="466"/>
                        </a:cubicBezTo>
                        <a:cubicBezTo>
                          <a:pt x="476" y="465"/>
                          <a:pt x="480" y="453"/>
                          <a:pt x="482" y="451"/>
                        </a:cubicBezTo>
                        <a:cubicBezTo>
                          <a:pt x="483" y="452"/>
                          <a:pt x="491" y="447"/>
                          <a:pt x="492" y="446"/>
                        </a:cubicBezTo>
                        <a:cubicBezTo>
                          <a:pt x="499" y="443"/>
                          <a:pt x="503" y="441"/>
                          <a:pt x="511" y="441"/>
                        </a:cubicBezTo>
                        <a:cubicBezTo>
                          <a:pt x="526" y="441"/>
                          <a:pt x="528" y="449"/>
                          <a:pt x="533" y="459"/>
                        </a:cubicBezTo>
                        <a:cubicBezTo>
                          <a:pt x="529" y="462"/>
                          <a:pt x="524" y="459"/>
                          <a:pt x="519" y="459"/>
                        </a:cubicBezTo>
                        <a:cubicBezTo>
                          <a:pt x="512" y="459"/>
                          <a:pt x="502" y="467"/>
                          <a:pt x="501" y="467"/>
                        </a:cubicBezTo>
                        <a:cubicBezTo>
                          <a:pt x="501" y="473"/>
                          <a:pt x="505" y="473"/>
                          <a:pt x="507" y="476"/>
                        </a:cubicBezTo>
                        <a:moveTo>
                          <a:pt x="538" y="539"/>
                        </a:moveTo>
                        <a:cubicBezTo>
                          <a:pt x="538" y="538"/>
                          <a:pt x="539" y="538"/>
                          <a:pt x="540" y="537"/>
                        </a:cubicBezTo>
                        <a:cubicBezTo>
                          <a:pt x="540" y="537"/>
                          <a:pt x="540" y="537"/>
                          <a:pt x="540" y="537"/>
                        </a:cubicBezTo>
                        <a:cubicBezTo>
                          <a:pt x="539" y="538"/>
                          <a:pt x="538" y="538"/>
                          <a:pt x="538" y="539"/>
                        </a:cubicBezTo>
                        <a:moveTo>
                          <a:pt x="546" y="536"/>
                        </a:moveTo>
                        <a:cubicBezTo>
                          <a:pt x="548" y="535"/>
                          <a:pt x="550" y="535"/>
                          <a:pt x="552" y="533"/>
                        </a:cubicBezTo>
                        <a:cubicBezTo>
                          <a:pt x="550" y="535"/>
                          <a:pt x="548" y="535"/>
                          <a:pt x="546" y="536"/>
                        </a:cubicBezTo>
                        <a:moveTo>
                          <a:pt x="580" y="581"/>
                        </a:moveTo>
                        <a:cubicBezTo>
                          <a:pt x="580" y="581"/>
                          <a:pt x="580" y="581"/>
                          <a:pt x="580" y="581"/>
                        </a:cubicBezTo>
                        <a:cubicBezTo>
                          <a:pt x="580" y="581"/>
                          <a:pt x="580" y="581"/>
                          <a:pt x="580" y="581"/>
                        </a:cubicBezTo>
                        <a:cubicBezTo>
                          <a:pt x="580" y="581"/>
                          <a:pt x="580" y="581"/>
                          <a:pt x="580" y="581"/>
                        </a:cubicBezTo>
                        <a:moveTo>
                          <a:pt x="588" y="608"/>
                        </a:moveTo>
                        <a:cubicBezTo>
                          <a:pt x="588" y="609"/>
                          <a:pt x="588" y="609"/>
                          <a:pt x="588" y="610"/>
                        </a:cubicBezTo>
                        <a:cubicBezTo>
                          <a:pt x="588" y="609"/>
                          <a:pt x="588" y="609"/>
                          <a:pt x="588" y="608"/>
                        </a:cubicBezTo>
                        <a:moveTo>
                          <a:pt x="587" y="563"/>
                        </a:moveTo>
                        <a:cubicBezTo>
                          <a:pt x="586" y="563"/>
                          <a:pt x="586" y="565"/>
                          <a:pt x="586" y="565"/>
                        </a:cubicBezTo>
                        <a:cubicBezTo>
                          <a:pt x="584" y="566"/>
                          <a:pt x="582" y="573"/>
                          <a:pt x="580" y="576"/>
                        </a:cubicBezTo>
                        <a:cubicBezTo>
                          <a:pt x="582" y="573"/>
                          <a:pt x="584" y="566"/>
                          <a:pt x="586" y="565"/>
                        </a:cubicBezTo>
                        <a:cubicBezTo>
                          <a:pt x="585" y="563"/>
                          <a:pt x="585" y="561"/>
                          <a:pt x="585" y="558"/>
                        </a:cubicBezTo>
                        <a:cubicBezTo>
                          <a:pt x="585" y="560"/>
                          <a:pt x="585" y="562"/>
                          <a:pt x="586" y="564"/>
                        </a:cubicBezTo>
                        <a:cubicBezTo>
                          <a:pt x="589" y="560"/>
                          <a:pt x="591" y="566"/>
                          <a:pt x="593" y="566"/>
                        </a:cubicBezTo>
                        <a:cubicBezTo>
                          <a:pt x="591" y="566"/>
                          <a:pt x="590" y="563"/>
                          <a:pt x="587" y="563"/>
                        </a:cubicBezTo>
                        <a:moveTo>
                          <a:pt x="613" y="545"/>
                        </a:moveTo>
                        <a:cubicBezTo>
                          <a:pt x="614" y="543"/>
                          <a:pt x="616" y="542"/>
                          <a:pt x="618" y="542"/>
                        </a:cubicBezTo>
                        <a:cubicBezTo>
                          <a:pt x="618" y="542"/>
                          <a:pt x="618" y="542"/>
                          <a:pt x="618" y="542"/>
                        </a:cubicBezTo>
                        <a:cubicBezTo>
                          <a:pt x="616" y="542"/>
                          <a:pt x="614" y="543"/>
                          <a:pt x="613" y="545"/>
                        </a:cubicBezTo>
                        <a:moveTo>
                          <a:pt x="636" y="548"/>
                        </a:moveTo>
                        <a:cubicBezTo>
                          <a:pt x="634" y="548"/>
                          <a:pt x="633" y="545"/>
                          <a:pt x="631" y="545"/>
                        </a:cubicBezTo>
                        <a:cubicBezTo>
                          <a:pt x="629" y="545"/>
                          <a:pt x="623" y="547"/>
                          <a:pt x="623" y="543"/>
                        </a:cubicBezTo>
                        <a:cubicBezTo>
                          <a:pt x="623" y="547"/>
                          <a:pt x="629" y="545"/>
                          <a:pt x="631" y="545"/>
                        </a:cubicBezTo>
                        <a:cubicBezTo>
                          <a:pt x="633" y="545"/>
                          <a:pt x="634" y="548"/>
                          <a:pt x="636" y="548"/>
                        </a:cubicBezTo>
                        <a:cubicBezTo>
                          <a:pt x="636" y="548"/>
                          <a:pt x="636" y="548"/>
                          <a:pt x="636" y="548"/>
                        </a:cubicBezTo>
                        <a:moveTo>
                          <a:pt x="649" y="540"/>
                        </a:moveTo>
                        <a:cubicBezTo>
                          <a:pt x="648" y="540"/>
                          <a:pt x="648" y="540"/>
                          <a:pt x="648" y="540"/>
                        </a:cubicBezTo>
                        <a:cubicBezTo>
                          <a:pt x="649" y="540"/>
                          <a:pt x="649" y="540"/>
                          <a:pt x="649" y="540"/>
                        </a:cubicBezTo>
                        <a:cubicBezTo>
                          <a:pt x="650" y="540"/>
                          <a:pt x="651" y="539"/>
                          <a:pt x="651" y="537"/>
                        </a:cubicBezTo>
                        <a:cubicBezTo>
                          <a:pt x="651" y="539"/>
                          <a:pt x="650" y="540"/>
                          <a:pt x="649" y="540"/>
                        </a:cubicBezTo>
                        <a:moveTo>
                          <a:pt x="663" y="549"/>
                        </a:moveTo>
                        <a:cubicBezTo>
                          <a:pt x="662" y="549"/>
                          <a:pt x="661" y="548"/>
                          <a:pt x="661" y="546"/>
                        </a:cubicBezTo>
                        <a:cubicBezTo>
                          <a:pt x="661" y="548"/>
                          <a:pt x="662" y="549"/>
                          <a:pt x="663" y="549"/>
                        </a:cubicBezTo>
                        <a:moveTo>
                          <a:pt x="671" y="546"/>
                        </a:moveTo>
                        <a:cubicBezTo>
                          <a:pt x="672" y="545"/>
                          <a:pt x="674" y="544"/>
                          <a:pt x="677" y="544"/>
                        </a:cubicBezTo>
                        <a:cubicBezTo>
                          <a:pt x="677" y="544"/>
                          <a:pt x="677" y="544"/>
                          <a:pt x="677" y="544"/>
                        </a:cubicBezTo>
                        <a:cubicBezTo>
                          <a:pt x="674" y="544"/>
                          <a:pt x="672" y="545"/>
                          <a:pt x="671" y="546"/>
                        </a:cubicBezTo>
                        <a:moveTo>
                          <a:pt x="692" y="550"/>
                        </a:moveTo>
                        <a:cubicBezTo>
                          <a:pt x="688" y="548"/>
                          <a:pt x="685" y="550"/>
                          <a:pt x="685" y="545"/>
                        </a:cubicBezTo>
                        <a:cubicBezTo>
                          <a:pt x="682" y="544"/>
                          <a:pt x="680" y="544"/>
                          <a:pt x="677" y="544"/>
                        </a:cubicBezTo>
                        <a:cubicBezTo>
                          <a:pt x="680" y="544"/>
                          <a:pt x="682" y="544"/>
                          <a:pt x="685" y="545"/>
                        </a:cubicBezTo>
                        <a:cubicBezTo>
                          <a:pt x="686" y="543"/>
                          <a:pt x="686" y="543"/>
                          <a:pt x="686" y="543"/>
                        </a:cubicBezTo>
                        <a:cubicBezTo>
                          <a:pt x="685" y="545"/>
                          <a:pt x="685" y="545"/>
                          <a:pt x="685" y="545"/>
                        </a:cubicBezTo>
                        <a:cubicBezTo>
                          <a:pt x="685" y="550"/>
                          <a:pt x="688" y="548"/>
                          <a:pt x="692" y="550"/>
                        </a:cubicBezTo>
                        <a:cubicBezTo>
                          <a:pt x="693" y="550"/>
                          <a:pt x="693" y="551"/>
                          <a:pt x="693" y="552"/>
                        </a:cubicBezTo>
                        <a:cubicBezTo>
                          <a:pt x="693" y="551"/>
                          <a:pt x="693" y="550"/>
                          <a:pt x="692" y="550"/>
                        </a:cubicBezTo>
                        <a:moveTo>
                          <a:pt x="720" y="608"/>
                        </a:moveTo>
                        <a:cubicBezTo>
                          <a:pt x="719" y="608"/>
                          <a:pt x="716" y="608"/>
                          <a:pt x="716" y="606"/>
                        </a:cubicBezTo>
                        <a:cubicBezTo>
                          <a:pt x="716" y="608"/>
                          <a:pt x="719" y="608"/>
                          <a:pt x="720" y="608"/>
                        </a:cubicBezTo>
                        <a:cubicBezTo>
                          <a:pt x="721" y="608"/>
                          <a:pt x="721" y="609"/>
                          <a:pt x="722" y="609"/>
                        </a:cubicBezTo>
                        <a:cubicBezTo>
                          <a:pt x="721" y="609"/>
                          <a:pt x="721" y="608"/>
                          <a:pt x="720" y="608"/>
                        </a:cubicBezTo>
                        <a:moveTo>
                          <a:pt x="717" y="558"/>
                        </a:moveTo>
                        <a:cubicBezTo>
                          <a:pt x="720" y="558"/>
                          <a:pt x="726" y="563"/>
                          <a:pt x="726" y="567"/>
                        </a:cubicBezTo>
                        <a:cubicBezTo>
                          <a:pt x="726" y="563"/>
                          <a:pt x="720" y="558"/>
                          <a:pt x="717" y="558"/>
                        </a:cubicBezTo>
                        <a:moveTo>
                          <a:pt x="728" y="461"/>
                        </a:moveTo>
                        <a:cubicBezTo>
                          <a:pt x="728" y="497"/>
                          <a:pt x="711" y="512"/>
                          <a:pt x="687" y="512"/>
                        </a:cubicBezTo>
                        <a:cubicBezTo>
                          <a:pt x="683" y="512"/>
                          <a:pt x="677" y="526"/>
                          <a:pt x="677" y="532"/>
                        </a:cubicBezTo>
                        <a:cubicBezTo>
                          <a:pt x="677" y="532"/>
                          <a:pt x="678" y="532"/>
                          <a:pt x="678" y="533"/>
                        </a:cubicBezTo>
                        <a:cubicBezTo>
                          <a:pt x="678" y="532"/>
                          <a:pt x="677" y="532"/>
                          <a:pt x="677" y="532"/>
                        </a:cubicBezTo>
                        <a:cubicBezTo>
                          <a:pt x="677" y="526"/>
                          <a:pt x="683" y="512"/>
                          <a:pt x="687" y="512"/>
                        </a:cubicBezTo>
                        <a:cubicBezTo>
                          <a:pt x="711" y="512"/>
                          <a:pt x="728" y="497"/>
                          <a:pt x="728" y="461"/>
                        </a:cubicBezTo>
                        <a:cubicBezTo>
                          <a:pt x="732" y="461"/>
                          <a:pt x="735" y="458"/>
                          <a:pt x="737" y="456"/>
                        </a:cubicBezTo>
                        <a:cubicBezTo>
                          <a:pt x="735" y="458"/>
                          <a:pt x="732" y="461"/>
                          <a:pt x="728" y="461"/>
                        </a:cubicBezTo>
                        <a:moveTo>
                          <a:pt x="884" y="384"/>
                        </a:moveTo>
                        <a:cubicBezTo>
                          <a:pt x="879" y="381"/>
                          <a:pt x="869" y="380"/>
                          <a:pt x="865" y="380"/>
                        </a:cubicBezTo>
                        <a:cubicBezTo>
                          <a:pt x="869" y="380"/>
                          <a:pt x="879" y="381"/>
                          <a:pt x="884" y="384"/>
                        </a:cubicBezTo>
                        <a:moveTo>
                          <a:pt x="857" y="673"/>
                        </a:moveTo>
                        <a:cubicBezTo>
                          <a:pt x="857" y="662"/>
                          <a:pt x="864" y="661"/>
                          <a:pt x="864" y="649"/>
                        </a:cubicBezTo>
                        <a:cubicBezTo>
                          <a:pt x="864" y="661"/>
                          <a:pt x="857" y="662"/>
                          <a:pt x="857" y="673"/>
                        </a:cubicBezTo>
                        <a:moveTo>
                          <a:pt x="783" y="638"/>
                        </a:moveTo>
                        <a:cubicBezTo>
                          <a:pt x="772" y="638"/>
                          <a:pt x="772" y="638"/>
                          <a:pt x="772" y="638"/>
                        </a:cubicBezTo>
                        <a:cubicBezTo>
                          <a:pt x="766" y="638"/>
                          <a:pt x="763" y="633"/>
                          <a:pt x="759" y="630"/>
                        </a:cubicBezTo>
                        <a:cubicBezTo>
                          <a:pt x="763" y="633"/>
                          <a:pt x="766" y="638"/>
                          <a:pt x="772" y="638"/>
                        </a:cubicBezTo>
                        <a:cubicBezTo>
                          <a:pt x="783" y="638"/>
                          <a:pt x="783" y="638"/>
                          <a:pt x="783" y="638"/>
                        </a:cubicBezTo>
                        <a:cubicBezTo>
                          <a:pt x="785" y="638"/>
                          <a:pt x="786" y="636"/>
                          <a:pt x="787" y="636"/>
                        </a:cubicBezTo>
                        <a:cubicBezTo>
                          <a:pt x="786" y="636"/>
                          <a:pt x="785" y="638"/>
                          <a:pt x="783" y="638"/>
                        </a:cubicBezTo>
                        <a:moveTo>
                          <a:pt x="806" y="402"/>
                        </a:moveTo>
                        <a:cubicBezTo>
                          <a:pt x="793" y="411"/>
                          <a:pt x="777" y="411"/>
                          <a:pt x="767" y="422"/>
                        </a:cubicBezTo>
                        <a:cubicBezTo>
                          <a:pt x="763" y="427"/>
                          <a:pt x="771" y="444"/>
                          <a:pt x="750" y="441"/>
                        </a:cubicBezTo>
                        <a:cubicBezTo>
                          <a:pt x="747" y="440"/>
                          <a:pt x="745" y="443"/>
                          <a:pt x="742" y="447"/>
                        </a:cubicBezTo>
                        <a:cubicBezTo>
                          <a:pt x="745" y="443"/>
                          <a:pt x="747" y="440"/>
                          <a:pt x="750" y="441"/>
                        </a:cubicBezTo>
                        <a:cubicBezTo>
                          <a:pt x="771" y="444"/>
                          <a:pt x="763" y="427"/>
                          <a:pt x="767" y="422"/>
                        </a:cubicBezTo>
                        <a:cubicBezTo>
                          <a:pt x="777" y="411"/>
                          <a:pt x="793" y="411"/>
                          <a:pt x="806" y="402"/>
                        </a:cubicBezTo>
                        <a:cubicBezTo>
                          <a:pt x="807" y="401"/>
                          <a:pt x="807" y="401"/>
                          <a:pt x="808" y="400"/>
                        </a:cubicBezTo>
                        <a:cubicBezTo>
                          <a:pt x="807" y="401"/>
                          <a:pt x="807" y="401"/>
                          <a:pt x="806" y="402"/>
                        </a:cubicBezTo>
                        <a:moveTo>
                          <a:pt x="846" y="403"/>
                        </a:moveTo>
                        <a:cubicBezTo>
                          <a:pt x="835" y="403"/>
                          <a:pt x="824" y="394"/>
                          <a:pt x="817" y="394"/>
                        </a:cubicBezTo>
                        <a:cubicBezTo>
                          <a:pt x="814" y="394"/>
                          <a:pt x="812" y="396"/>
                          <a:pt x="809" y="399"/>
                        </a:cubicBezTo>
                        <a:cubicBezTo>
                          <a:pt x="812" y="396"/>
                          <a:pt x="814" y="394"/>
                          <a:pt x="817" y="394"/>
                        </a:cubicBezTo>
                        <a:cubicBezTo>
                          <a:pt x="824" y="394"/>
                          <a:pt x="835" y="403"/>
                          <a:pt x="846" y="403"/>
                        </a:cubicBezTo>
                        <a:cubicBezTo>
                          <a:pt x="854" y="403"/>
                          <a:pt x="856" y="396"/>
                          <a:pt x="858" y="390"/>
                        </a:cubicBezTo>
                        <a:cubicBezTo>
                          <a:pt x="856" y="396"/>
                          <a:pt x="854" y="403"/>
                          <a:pt x="846" y="403"/>
                        </a:cubicBezTo>
                        <a:moveTo>
                          <a:pt x="856" y="730"/>
                        </a:moveTo>
                        <a:cubicBezTo>
                          <a:pt x="856" y="726"/>
                          <a:pt x="857" y="722"/>
                          <a:pt x="858" y="720"/>
                        </a:cubicBezTo>
                        <a:cubicBezTo>
                          <a:pt x="857" y="722"/>
                          <a:pt x="856" y="726"/>
                          <a:pt x="856" y="730"/>
                        </a:cubicBezTo>
                        <a:moveTo>
                          <a:pt x="856" y="733"/>
                        </a:moveTo>
                        <a:cubicBezTo>
                          <a:pt x="857" y="735"/>
                          <a:pt x="860" y="736"/>
                          <a:pt x="861" y="738"/>
                        </a:cubicBezTo>
                        <a:cubicBezTo>
                          <a:pt x="863" y="741"/>
                          <a:pt x="863" y="748"/>
                          <a:pt x="863" y="752"/>
                        </a:cubicBezTo>
                        <a:cubicBezTo>
                          <a:pt x="863" y="754"/>
                          <a:pt x="861" y="758"/>
                          <a:pt x="860" y="758"/>
                        </a:cubicBezTo>
                        <a:cubicBezTo>
                          <a:pt x="860" y="758"/>
                          <a:pt x="860" y="758"/>
                          <a:pt x="860" y="758"/>
                        </a:cubicBezTo>
                        <a:cubicBezTo>
                          <a:pt x="861" y="758"/>
                          <a:pt x="863" y="754"/>
                          <a:pt x="863" y="752"/>
                        </a:cubicBezTo>
                        <a:cubicBezTo>
                          <a:pt x="863" y="748"/>
                          <a:pt x="863" y="741"/>
                          <a:pt x="861" y="738"/>
                        </a:cubicBezTo>
                        <a:cubicBezTo>
                          <a:pt x="860" y="736"/>
                          <a:pt x="857" y="735"/>
                          <a:pt x="856" y="733"/>
                        </a:cubicBezTo>
                        <a:moveTo>
                          <a:pt x="863" y="806"/>
                        </a:moveTo>
                        <a:cubicBezTo>
                          <a:pt x="863" y="805"/>
                          <a:pt x="864" y="804"/>
                          <a:pt x="864" y="803"/>
                        </a:cubicBezTo>
                        <a:cubicBezTo>
                          <a:pt x="864" y="804"/>
                          <a:pt x="863" y="805"/>
                          <a:pt x="863" y="806"/>
                        </a:cubicBezTo>
                        <a:moveTo>
                          <a:pt x="860" y="761"/>
                        </a:moveTo>
                        <a:cubicBezTo>
                          <a:pt x="860" y="760"/>
                          <a:pt x="860" y="759"/>
                          <a:pt x="860" y="758"/>
                        </a:cubicBezTo>
                        <a:cubicBezTo>
                          <a:pt x="860" y="758"/>
                          <a:pt x="860" y="758"/>
                          <a:pt x="860" y="758"/>
                        </a:cubicBezTo>
                        <a:cubicBezTo>
                          <a:pt x="860" y="759"/>
                          <a:pt x="860" y="760"/>
                          <a:pt x="860" y="761"/>
                        </a:cubicBezTo>
                        <a:cubicBezTo>
                          <a:pt x="860" y="764"/>
                          <a:pt x="863" y="766"/>
                          <a:pt x="865" y="768"/>
                        </a:cubicBezTo>
                        <a:cubicBezTo>
                          <a:pt x="863" y="766"/>
                          <a:pt x="860" y="764"/>
                          <a:pt x="860" y="761"/>
                        </a:cubicBezTo>
                        <a:moveTo>
                          <a:pt x="865" y="801"/>
                        </a:moveTo>
                        <a:cubicBezTo>
                          <a:pt x="866" y="798"/>
                          <a:pt x="867" y="795"/>
                          <a:pt x="868" y="791"/>
                        </a:cubicBezTo>
                        <a:cubicBezTo>
                          <a:pt x="867" y="795"/>
                          <a:pt x="866" y="798"/>
                          <a:pt x="865" y="801"/>
                        </a:cubicBezTo>
                        <a:moveTo>
                          <a:pt x="869" y="789"/>
                        </a:moveTo>
                        <a:cubicBezTo>
                          <a:pt x="870" y="789"/>
                          <a:pt x="870" y="788"/>
                          <a:pt x="870" y="788"/>
                        </a:cubicBezTo>
                        <a:cubicBezTo>
                          <a:pt x="870" y="787"/>
                          <a:pt x="870" y="784"/>
                          <a:pt x="869" y="780"/>
                        </a:cubicBezTo>
                        <a:cubicBezTo>
                          <a:pt x="870" y="784"/>
                          <a:pt x="870" y="787"/>
                          <a:pt x="870" y="788"/>
                        </a:cubicBezTo>
                        <a:cubicBezTo>
                          <a:pt x="870" y="788"/>
                          <a:pt x="870" y="789"/>
                          <a:pt x="869" y="789"/>
                        </a:cubicBezTo>
                        <a:moveTo>
                          <a:pt x="880" y="701"/>
                        </a:moveTo>
                        <a:cubicBezTo>
                          <a:pt x="880" y="700"/>
                          <a:pt x="881" y="698"/>
                          <a:pt x="882" y="697"/>
                        </a:cubicBezTo>
                        <a:cubicBezTo>
                          <a:pt x="880" y="697"/>
                          <a:pt x="880" y="698"/>
                          <a:pt x="878" y="698"/>
                        </a:cubicBezTo>
                        <a:cubicBezTo>
                          <a:pt x="874" y="698"/>
                          <a:pt x="871" y="694"/>
                          <a:pt x="870" y="689"/>
                        </a:cubicBezTo>
                        <a:cubicBezTo>
                          <a:pt x="871" y="694"/>
                          <a:pt x="874" y="698"/>
                          <a:pt x="878" y="698"/>
                        </a:cubicBezTo>
                        <a:cubicBezTo>
                          <a:pt x="880" y="698"/>
                          <a:pt x="880" y="697"/>
                          <a:pt x="882" y="697"/>
                        </a:cubicBezTo>
                        <a:cubicBezTo>
                          <a:pt x="881" y="698"/>
                          <a:pt x="880" y="700"/>
                          <a:pt x="880" y="701"/>
                        </a:cubicBezTo>
                        <a:moveTo>
                          <a:pt x="884" y="697"/>
                        </a:moveTo>
                        <a:cubicBezTo>
                          <a:pt x="884" y="698"/>
                          <a:pt x="884" y="699"/>
                          <a:pt x="884" y="700"/>
                        </a:cubicBezTo>
                        <a:cubicBezTo>
                          <a:pt x="884" y="699"/>
                          <a:pt x="884" y="698"/>
                          <a:pt x="884" y="697"/>
                        </a:cubicBezTo>
                        <a:moveTo>
                          <a:pt x="924" y="687"/>
                        </a:moveTo>
                        <a:cubicBezTo>
                          <a:pt x="920" y="687"/>
                          <a:pt x="918" y="685"/>
                          <a:pt x="915" y="684"/>
                        </a:cubicBezTo>
                        <a:cubicBezTo>
                          <a:pt x="918" y="685"/>
                          <a:pt x="920" y="687"/>
                          <a:pt x="924" y="687"/>
                        </a:cubicBezTo>
                        <a:cubicBezTo>
                          <a:pt x="924" y="689"/>
                          <a:pt x="924" y="691"/>
                          <a:pt x="925" y="693"/>
                        </a:cubicBezTo>
                        <a:cubicBezTo>
                          <a:pt x="924" y="691"/>
                          <a:pt x="924" y="689"/>
                          <a:pt x="924" y="687"/>
                        </a:cubicBezTo>
                        <a:moveTo>
                          <a:pt x="949" y="413"/>
                        </a:moveTo>
                        <a:cubicBezTo>
                          <a:pt x="932" y="413"/>
                          <a:pt x="927" y="397"/>
                          <a:pt x="911" y="397"/>
                        </a:cubicBezTo>
                        <a:cubicBezTo>
                          <a:pt x="927" y="397"/>
                          <a:pt x="932" y="413"/>
                          <a:pt x="949" y="413"/>
                        </a:cubicBezTo>
                        <a:cubicBezTo>
                          <a:pt x="960" y="413"/>
                          <a:pt x="973" y="403"/>
                          <a:pt x="987" y="402"/>
                        </a:cubicBezTo>
                        <a:cubicBezTo>
                          <a:pt x="973" y="403"/>
                          <a:pt x="960" y="413"/>
                          <a:pt x="949" y="413"/>
                        </a:cubicBezTo>
                        <a:moveTo>
                          <a:pt x="1024" y="382"/>
                        </a:moveTo>
                        <a:cubicBezTo>
                          <a:pt x="1028" y="372"/>
                          <a:pt x="1034" y="364"/>
                          <a:pt x="1047" y="364"/>
                        </a:cubicBezTo>
                        <a:cubicBezTo>
                          <a:pt x="1034" y="364"/>
                          <a:pt x="1028" y="372"/>
                          <a:pt x="1024" y="382"/>
                        </a:cubicBezTo>
                        <a:moveTo>
                          <a:pt x="1098" y="416"/>
                        </a:moveTo>
                        <a:cubicBezTo>
                          <a:pt x="1094" y="410"/>
                          <a:pt x="1082" y="410"/>
                          <a:pt x="1079" y="403"/>
                        </a:cubicBezTo>
                        <a:cubicBezTo>
                          <a:pt x="1072" y="391"/>
                          <a:pt x="1071" y="377"/>
                          <a:pt x="1062" y="369"/>
                        </a:cubicBezTo>
                        <a:cubicBezTo>
                          <a:pt x="1071" y="377"/>
                          <a:pt x="1072" y="391"/>
                          <a:pt x="1079" y="403"/>
                        </a:cubicBezTo>
                        <a:cubicBezTo>
                          <a:pt x="1082" y="410"/>
                          <a:pt x="1094" y="410"/>
                          <a:pt x="1098" y="416"/>
                        </a:cubicBezTo>
                        <a:cubicBezTo>
                          <a:pt x="1099" y="417"/>
                          <a:pt x="1100" y="419"/>
                          <a:pt x="1101" y="421"/>
                        </a:cubicBezTo>
                        <a:cubicBezTo>
                          <a:pt x="1100" y="419"/>
                          <a:pt x="1099" y="417"/>
                          <a:pt x="1098" y="416"/>
                        </a:cubicBezTo>
                        <a:moveTo>
                          <a:pt x="1106" y="466"/>
                        </a:moveTo>
                        <a:cubicBezTo>
                          <a:pt x="1106" y="466"/>
                          <a:pt x="1106" y="465"/>
                          <a:pt x="1106" y="465"/>
                        </a:cubicBezTo>
                        <a:cubicBezTo>
                          <a:pt x="1106" y="465"/>
                          <a:pt x="1106" y="466"/>
                          <a:pt x="1106" y="466"/>
                        </a:cubicBezTo>
                        <a:cubicBezTo>
                          <a:pt x="1109" y="468"/>
                          <a:pt x="1110" y="471"/>
                          <a:pt x="1110" y="474"/>
                        </a:cubicBezTo>
                        <a:cubicBezTo>
                          <a:pt x="1110" y="471"/>
                          <a:pt x="1109" y="468"/>
                          <a:pt x="1106" y="466"/>
                        </a:cubicBezTo>
                        <a:moveTo>
                          <a:pt x="1134" y="422"/>
                        </a:moveTo>
                        <a:cubicBezTo>
                          <a:pt x="1128" y="422"/>
                          <a:pt x="1125" y="425"/>
                          <a:pt x="1121" y="428"/>
                        </a:cubicBezTo>
                        <a:cubicBezTo>
                          <a:pt x="1125" y="425"/>
                          <a:pt x="1128" y="422"/>
                          <a:pt x="1134" y="422"/>
                        </a:cubicBezTo>
                        <a:cubicBezTo>
                          <a:pt x="1134" y="422"/>
                          <a:pt x="1134" y="422"/>
                          <a:pt x="1134" y="422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67"/>
                  <p:cNvSpPr>
                    <a:spLocks/>
                  </p:cNvSpPr>
                  <p:nvPr/>
                </p:nvSpPr>
                <p:spPr bwMode="auto">
                  <a:xfrm>
                    <a:off x="5825" y="1631"/>
                    <a:ext cx="39" cy="20"/>
                  </a:xfrm>
                  <a:custGeom>
                    <a:avLst/>
                    <a:gdLst>
                      <a:gd name="T0" fmla="*/ 2 w 26"/>
                      <a:gd name="T1" fmla="*/ 13 h 13"/>
                      <a:gd name="T2" fmla="*/ 26 w 26"/>
                      <a:gd name="T3" fmla="*/ 7 h 13"/>
                      <a:gd name="T4" fmla="*/ 12 w 26"/>
                      <a:gd name="T5" fmla="*/ 0 h 13"/>
                      <a:gd name="T6" fmla="*/ 0 w 26"/>
                      <a:gd name="T7" fmla="*/ 10 h 13"/>
                      <a:gd name="T8" fmla="*/ 2 w 26"/>
                      <a:gd name="T9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13">
                        <a:moveTo>
                          <a:pt x="2" y="13"/>
                        </a:moveTo>
                        <a:cubicBezTo>
                          <a:pt x="5" y="13"/>
                          <a:pt x="26" y="12"/>
                          <a:pt x="26" y="7"/>
                        </a:cubicBezTo>
                        <a:cubicBezTo>
                          <a:pt x="26" y="3"/>
                          <a:pt x="16" y="0"/>
                          <a:pt x="12" y="0"/>
                        </a:cubicBezTo>
                        <a:cubicBezTo>
                          <a:pt x="7" y="0"/>
                          <a:pt x="0" y="5"/>
                          <a:pt x="0" y="10"/>
                        </a:cubicBezTo>
                        <a:cubicBezTo>
                          <a:pt x="0" y="12"/>
                          <a:pt x="1" y="13"/>
                          <a:pt x="2" y="1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68"/>
                  <p:cNvSpPr>
                    <a:spLocks/>
                  </p:cNvSpPr>
                  <p:nvPr/>
                </p:nvSpPr>
                <p:spPr bwMode="auto">
                  <a:xfrm>
                    <a:off x="5704" y="1671"/>
                    <a:ext cx="17" cy="11"/>
                  </a:xfrm>
                  <a:custGeom>
                    <a:avLst/>
                    <a:gdLst>
                      <a:gd name="T0" fmla="*/ 8 w 11"/>
                      <a:gd name="T1" fmla="*/ 7 h 7"/>
                      <a:gd name="T2" fmla="*/ 11 w 11"/>
                      <a:gd name="T3" fmla="*/ 3 h 7"/>
                      <a:gd name="T4" fmla="*/ 9 w 11"/>
                      <a:gd name="T5" fmla="*/ 0 h 7"/>
                      <a:gd name="T6" fmla="*/ 0 w 11"/>
                      <a:gd name="T7" fmla="*/ 0 h 7"/>
                      <a:gd name="T8" fmla="*/ 8 w 11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7">
                        <a:moveTo>
                          <a:pt x="8" y="7"/>
                        </a:moveTo>
                        <a:cubicBezTo>
                          <a:pt x="9" y="7"/>
                          <a:pt x="11" y="5"/>
                          <a:pt x="11" y="3"/>
                        </a:cubicBezTo>
                        <a:cubicBezTo>
                          <a:pt x="11" y="2"/>
                          <a:pt x="9" y="1"/>
                          <a:pt x="9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3"/>
                          <a:pt x="4" y="7"/>
                          <a:pt x="8" y="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69"/>
                  <p:cNvSpPr>
                    <a:spLocks/>
                  </p:cNvSpPr>
                  <p:nvPr/>
                </p:nvSpPr>
                <p:spPr bwMode="auto">
                  <a:xfrm>
                    <a:off x="5335" y="1519"/>
                    <a:ext cx="8" cy="11"/>
                  </a:xfrm>
                  <a:custGeom>
                    <a:avLst/>
                    <a:gdLst>
                      <a:gd name="T0" fmla="*/ 3 w 5"/>
                      <a:gd name="T1" fmla="*/ 7 h 7"/>
                      <a:gd name="T2" fmla="*/ 5 w 5"/>
                      <a:gd name="T3" fmla="*/ 3 h 7"/>
                      <a:gd name="T4" fmla="*/ 5 w 5"/>
                      <a:gd name="T5" fmla="*/ 3 h 7"/>
                      <a:gd name="T6" fmla="*/ 5 w 5"/>
                      <a:gd name="T7" fmla="*/ 3 h 7"/>
                      <a:gd name="T8" fmla="*/ 5 w 5"/>
                      <a:gd name="T9" fmla="*/ 2 h 7"/>
                      <a:gd name="T10" fmla="*/ 5 w 5"/>
                      <a:gd name="T11" fmla="*/ 2 h 7"/>
                      <a:gd name="T12" fmla="*/ 3 w 5"/>
                      <a:gd name="T13" fmla="*/ 0 h 7"/>
                      <a:gd name="T14" fmla="*/ 0 w 5"/>
                      <a:gd name="T15" fmla="*/ 5 h 7"/>
                      <a:gd name="T16" fmla="*/ 3 w 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7">
                        <a:moveTo>
                          <a:pt x="3" y="7"/>
                        </a:moveTo>
                        <a:cubicBezTo>
                          <a:pt x="4" y="7"/>
                          <a:pt x="5" y="5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0" y="3"/>
                          <a:pt x="0" y="5"/>
                        </a:cubicBezTo>
                        <a:cubicBezTo>
                          <a:pt x="0" y="6"/>
                          <a:pt x="1" y="7"/>
                          <a:pt x="3" y="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70"/>
                  <p:cNvSpPr>
                    <a:spLocks/>
                  </p:cNvSpPr>
                  <p:nvPr/>
                </p:nvSpPr>
                <p:spPr bwMode="auto">
                  <a:xfrm>
                    <a:off x="5069" y="1554"/>
                    <a:ext cx="18" cy="12"/>
                  </a:xfrm>
                  <a:custGeom>
                    <a:avLst/>
                    <a:gdLst>
                      <a:gd name="T0" fmla="*/ 6 w 12"/>
                      <a:gd name="T1" fmla="*/ 0 h 8"/>
                      <a:gd name="T2" fmla="*/ 0 w 12"/>
                      <a:gd name="T3" fmla="*/ 4 h 8"/>
                      <a:gd name="T4" fmla="*/ 6 w 12"/>
                      <a:gd name="T5" fmla="*/ 8 h 8"/>
                      <a:gd name="T6" fmla="*/ 12 w 12"/>
                      <a:gd name="T7" fmla="*/ 6 h 8"/>
                      <a:gd name="T8" fmla="*/ 12 w 12"/>
                      <a:gd name="T9" fmla="*/ 4 h 8"/>
                      <a:gd name="T10" fmla="*/ 6 w 12"/>
                      <a:gd name="T1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8">
                        <a:moveTo>
                          <a:pt x="6" y="0"/>
                        </a:moveTo>
                        <a:cubicBezTo>
                          <a:pt x="4" y="0"/>
                          <a:pt x="0" y="1"/>
                          <a:pt x="0" y="4"/>
                        </a:cubicBezTo>
                        <a:cubicBezTo>
                          <a:pt x="0" y="7"/>
                          <a:pt x="3" y="8"/>
                          <a:pt x="6" y="8"/>
                        </a:cubicBezTo>
                        <a:cubicBezTo>
                          <a:pt x="8" y="8"/>
                          <a:pt x="10" y="7"/>
                          <a:pt x="12" y="6"/>
                        </a:cubicBezTo>
                        <a:cubicBezTo>
                          <a:pt x="12" y="6"/>
                          <a:pt x="12" y="5"/>
                          <a:pt x="12" y="4"/>
                        </a:cubicBezTo>
                        <a:cubicBezTo>
                          <a:pt x="12" y="1"/>
                          <a:pt x="10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71"/>
                  <p:cNvSpPr>
                    <a:spLocks/>
                  </p:cNvSpPr>
                  <p:nvPr/>
                </p:nvSpPr>
                <p:spPr bwMode="auto">
                  <a:xfrm>
                    <a:off x="5084" y="1563"/>
                    <a:ext cx="3" cy="3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2 w 2"/>
                      <a:gd name="T3" fmla="*/ 0 h 2"/>
                      <a:gd name="T4" fmla="*/ 0 w 2"/>
                      <a:gd name="T5" fmla="*/ 2 h 2"/>
                      <a:gd name="T6" fmla="*/ 2 w 2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72"/>
                  <p:cNvSpPr>
                    <a:spLocks/>
                  </p:cNvSpPr>
                  <p:nvPr/>
                </p:nvSpPr>
                <p:spPr bwMode="auto">
                  <a:xfrm>
                    <a:off x="4930" y="1416"/>
                    <a:ext cx="68" cy="46"/>
                  </a:xfrm>
                  <a:custGeom>
                    <a:avLst/>
                    <a:gdLst>
                      <a:gd name="T0" fmla="*/ 0 w 45"/>
                      <a:gd name="T1" fmla="*/ 25 h 30"/>
                      <a:gd name="T2" fmla="*/ 4 w 45"/>
                      <a:gd name="T3" fmla="*/ 30 h 30"/>
                      <a:gd name="T4" fmla="*/ 18 w 45"/>
                      <a:gd name="T5" fmla="*/ 25 h 30"/>
                      <a:gd name="T6" fmla="*/ 27 w 45"/>
                      <a:gd name="T7" fmla="*/ 24 h 30"/>
                      <a:gd name="T8" fmla="*/ 45 w 45"/>
                      <a:gd name="T9" fmla="*/ 16 h 30"/>
                      <a:gd name="T10" fmla="*/ 31 w 45"/>
                      <a:gd name="T11" fmla="*/ 3 h 30"/>
                      <a:gd name="T12" fmla="*/ 26 w 45"/>
                      <a:gd name="T13" fmla="*/ 7 h 30"/>
                      <a:gd name="T14" fmla="*/ 27 w 45"/>
                      <a:gd name="T15" fmla="*/ 0 h 30"/>
                      <a:gd name="T16" fmla="*/ 23 w 45"/>
                      <a:gd name="T17" fmla="*/ 0 h 30"/>
                      <a:gd name="T18" fmla="*/ 5 w 45"/>
                      <a:gd name="T19" fmla="*/ 18 h 30"/>
                      <a:gd name="T20" fmla="*/ 0 w 45"/>
                      <a:gd name="T21" fmla="*/ 25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5" h="30">
                        <a:moveTo>
                          <a:pt x="0" y="25"/>
                        </a:moveTo>
                        <a:cubicBezTo>
                          <a:pt x="0" y="29"/>
                          <a:pt x="1" y="30"/>
                          <a:pt x="4" y="30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25"/>
                          <a:pt x="26" y="24"/>
                          <a:pt x="27" y="24"/>
                        </a:cubicBezTo>
                        <a:cubicBezTo>
                          <a:pt x="32" y="25"/>
                          <a:pt x="45" y="23"/>
                          <a:pt x="45" y="16"/>
                        </a:cubicBezTo>
                        <a:cubicBezTo>
                          <a:pt x="45" y="12"/>
                          <a:pt x="34" y="3"/>
                          <a:pt x="31" y="3"/>
                        </a:cubicBezTo>
                        <a:cubicBezTo>
                          <a:pt x="29" y="3"/>
                          <a:pt x="28" y="6"/>
                          <a:pt x="26" y="7"/>
                        </a:cubicBezTo>
                        <a:cubicBezTo>
                          <a:pt x="28" y="4"/>
                          <a:pt x="27" y="4"/>
                          <a:pt x="27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3" y="0"/>
                          <a:pt x="11" y="11"/>
                          <a:pt x="5" y="18"/>
                        </a:cubicBezTo>
                        <a:cubicBezTo>
                          <a:pt x="3" y="20"/>
                          <a:pt x="0" y="20"/>
                          <a:pt x="0" y="2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73"/>
                  <p:cNvSpPr>
                    <a:spLocks/>
                  </p:cNvSpPr>
                  <p:nvPr/>
                </p:nvSpPr>
                <p:spPr bwMode="auto">
                  <a:xfrm>
                    <a:off x="4833" y="1393"/>
                    <a:ext cx="28" cy="17"/>
                  </a:xfrm>
                  <a:custGeom>
                    <a:avLst/>
                    <a:gdLst>
                      <a:gd name="T0" fmla="*/ 0 w 18"/>
                      <a:gd name="T1" fmla="*/ 3 h 11"/>
                      <a:gd name="T2" fmla="*/ 6 w 18"/>
                      <a:gd name="T3" fmla="*/ 11 h 11"/>
                      <a:gd name="T4" fmla="*/ 18 w 18"/>
                      <a:gd name="T5" fmla="*/ 4 h 11"/>
                      <a:gd name="T6" fmla="*/ 8 w 18"/>
                      <a:gd name="T7" fmla="*/ 0 h 11"/>
                      <a:gd name="T8" fmla="*/ 0 w 18"/>
                      <a:gd name="T9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1">
                        <a:moveTo>
                          <a:pt x="0" y="3"/>
                        </a:moveTo>
                        <a:cubicBezTo>
                          <a:pt x="0" y="6"/>
                          <a:pt x="4" y="11"/>
                          <a:pt x="6" y="11"/>
                        </a:cubicBezTo>
                        <a:cubicBezTo>
                          <a:pt x="9" y="11"/>
                          <a:pt x="17" y="10"/>
                          <a:pt x="18" y="4"/>
                        </a:cubicBezTo>
                        <a:cubicBezTo>
                          <a:pt x="16" y="4"/>
                          <a:pt x="9" y="0"/>
                          <a:pt x="8" y="0"/>
                        </a:cubicBezTo>
                        <a:cubicBezTo>
                          <a:pt x="6" y="0"/>
                          <a:pt x="0" y="0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74"/>
                  <p:cNvSpPr>
                    <a:spLocks/>
                  </p:cNvSpPr>
                  <p:nvPr/>
                </p:nvSpPr>
                <p:spPr bwMode="auto">
                  <a:xfrm>
                    <a:off x="4843" y="1357"/>
                    <a:ext cx="95" cy="80"/>
                  </a:xfrm>
                  <a:custGeom>
                    <a:avLst/>
                    <a:gdLst>
                      <a:gd name="T0" fmla="*/ 30 w 63"/>
                      <a:gd name="T1" fmla="*/ 26 h 53"/>
                      <a:gd name="T2" fmla="*/ 11 w 63"/>
                      <a:gd name="T3" fmla="*/ 36 h 53"/>
                      <a:gd name="T4" fmla="*/ 25 w 63"/>
                      <a:gd name="T5" fmla="*/ 47 h 53"/>
                      <a:gd name="T6" fmla="*/ 54 w 63"/>
                      <a:gd name="T7" fmla="*/ 53 h 53"/>
                      <a:gd name="T8" fmla="*/ 59 w 63"/>
                      <a:gd name="T9" fmla="*/ 48 h 53"/>
                      <a:gd name="T10" fmla="*/ 55 w 63"/>
                      <a:gd name="T11" fmla="*/ 44 h 53"/>
                      <a:gd name="T12" fmla="*/ 60 w 63"/>
                      <a:gd name="T13" fmla="*/ 40 h 53"/>
                      <a:gd name="T14" fmla="*/ 63 w 63"/>
                      <a:gd name="T15" fmla="*/ 34 h 53"/>
                      <a:gd name="T16" fmla="*/ 54 w 63"/>
                      <a:gd name="T17" fmla="*/ 28 h 53"/>
                      <a:gd name="T18" fmla="*/ 49 w 63"/>
                      <a:gd name="T19" fmla="*/ 28 h 53"/>
                      <a:gd name="T20" fmla="*/ 41 w 63"/>
                      <a:gd name="T21" fmla="*/ 25 h 53"/>
                      <a:gd name="T22" fmla="*/ 35 w 63"/>
                      <a:gd name="T23" fmla="*/ 25 h 53"/>
                      <a:gd name="T24" fmla="*/ 40 w 63"/>
                      <a:gd name="T25" fmla="*/ 19 h 53"/>
                      <a:gd name="T26" fmla="*/ 40 w 63"/>
                      <a:gd name="T27" fmla="*/ 13 h 53"/>
                      <a:gd name="T28" fmla="*/ 43 w 63"/>
                      <a:gd name="T29" fmla="*/ 12 h 53"/>
                      <a:gd name="T30" fmla="*/ 28 w 63"/>
                      <a:gd name="T31" fmla="*/ 0 h 53"/>
                      <a:gd name="T32" fmla="*/ 0 w 63"/>
                      <a:gd name="T33" fmla="*/ 19 h 53"/>
                      <a:gd name="T34" fmla="*/ 19 w 63"/>
                      <a:gd name="T35" fmla="*/ 25 h 53"/>
                      <a:gd name="T36" fmla="*/ 30 w 63"/>
                      <a:gd name="T37" fmla="*/ 26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3" h="53">
                        <a:moveTo>
                          <a:pt x="30" y="26"/>
                        </a:moveTo>
                        <a:cubicBezTo>
                          <a:pt x="22" y="29"/>
                          <a:pt x="19" y="32"/>
                          <a:pt x="11" y="36"/>
                        </a:cubicBezTo>
                        <a:cubicBezTo>
                          <a:pt x="15" y="38"/>
                          <a:pt x="21" y="47"/>
                          <a:pt x="25" y="47"/>
                        </a:cubicBezTo>
                        <a:cubicBezTo>
                          <a:pt x="34" y="47"/>
                          <a:pt x="42" y="53"/>
                          <a:pt x="54" y="53"/>
                        </a:cubicBezTo>
                        <a:cubicBezTo>
                          <a:pt x="56" y="53"/>
                          <a:pt x="59" y="51"/>
                          <a:pt x="59" y="48"/>
                        </a:cubicBezTo>
                        <a:cubicBezTo>
                          <a:pt x="59" y="46"/>
                          <a:pt x="57" y="45"/>
                          <a:pt x="55" y="44"/>
                        </a:cubicBezTo>
                        <a:cubicBezTo>
                          <a:pt x="57" y="44"/>
                          <a:pt x="60" y="43"/>
                          <a:pt x="60" y="40"/>
                        </a:cubicBezTo>
                        <a:cubicBezTo>
                          <a:pt x="60" y="37"/>
                          <a:pt x="60" y="36"/>
                          <a:pt x="63" y="34"/>
                        </a:cubicBezTo>
                        <a:cubicBezTo>
                          <a:pt x="59" y="30"/>
                          <a:pt x="59" y="28"/>
                          <a:pt x="54" y="28"/>
                        </a:cubicBezTo>
                        <a:cubicBezTo>
                          <a:pt x="49" y="28"/>
                          <a:pt x="49" y="28"/>
                          <a:pt x="49" y="28"/>
                        </a:cubicBezTo>
                        <a:cubicBezTo>
                          <a:pt x="46" y="28"/>
                          <a:pt x="44" y="25"/>
                          <a:pt x="41" y="25"/>
                        </a:cubicBezTo>
                        <a:cubicBezTo>
                          <a:pt x="39" y="25"/>
                          <a:pt x="38" y="24"/>
                          <a:pt x="35" y="25"/>
                        </a:cubicBezTo>
                        <a:cubicBezTo>
                          <a:pt x="37" y="23"/>
                          <a:pt x="40" y="21"/>
                          <a:pt x="40" y="19"/>
                        </a:cubicBezTo>
                        <a:cubicBezTo>
                          <a:pt x="40" y="17"/>
                          <a:pt x="41" y="16"/>
                          <a:pt x="40" y="13"/>
                        </a:cubicBezTo>
                        <a:cubicBezTo>
                          <a:pt x="41" y="13"/>
                          <a:pt x="41" y="14"/>
                          <a:pt x="43" y="12"/>
                        </a:cubicBezTo>
                        <a:cubicBezTo>
                          <a:pt x="39" y="8"/>
                          <a:pt x="35" y="0"/>
                          <a:pt x="28" y="0"/>
                        </a:cubicBezTo>
                        <a:cubicBezTo>
                          <a:pt x="15" y="0"/>
                          <a:pt x="11" y="15"/>
                          <a:pt x="0" y="19"/>
                        </a:cubicBezTo>
                        <a:cubicBezTo>
                          <a:pt x="7" y="23"/>
                          <a:pt x="12" y="25"/>
                          <a:pt x="19" y="25"/>
                        </a:cubicBezTo>
                        <a:cubicBezTo>
                          <a:pt x="21" y="25"/>
                          <a:pt x="28" y="26"/>
                          <a:pt x="30" y="2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75"/>
                  <p:cNvSpPr>
                    <a:spLocks/>
                  </p:cNvSpPr>
                  <p:nvPr/>
                </p:nvSpPr>
                <p:spPr bwMode="auto">
                  <a:xfrm>
                    <a:off x="4883" y="1483"/>
                    <a:ext cx="12" cy="10"/>
                  </a:xfrm>
                  <a:custGeom>
                    <a:avLst/>
                    <a:gdLst>
                      <a:gd name="T0" fmla="*/ 3 w 8"/>
                      <a:gd name="T1" fmla="*/ 7 h 7"/>
                      <a:gd name="T2" fmla="*/ 8 w 8"/>
                      <a:gd name="T3" fmla="*/ 0 h 7"/>
                      <a:gd name="T4" fmla="*/ 4 w 8"/>
                      <a:gd name="T5" fmla="*/ 0 h 7"/>
                      <a:gd name="T6" fmla="*/ 0 w 8"/>
                      <a:gd name="T7" fmla="*/ 3 h 7"/>
                      <a:gd name="T8" fmla="*/ 3 w 8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3" y="7"/>
                        </a:moveTo>
                        <a:cubicBezTo>
                          <a:pt x="6" y="7"/>
                          <a:pt x="8" y="5"/>
                          <a:pt x="8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0" y="3"/>
                        </a:cubicBezTo>
                        <a:cubicBezTo>
                          <a:pt x="0" y="5"/>
                          <a:pt x="2" y="7"/>
                          <a:pt x="3" y="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76"/>
                  <p:cNvSpPr>
                    <a:spLocks/>
                  </p:cNvSpPr>
                  <p:nvPr/>
                </p:nvSpPr>
                <p:spPr bwMode="auto">
                  <a:xfrm>
                    <a:off x="4824" y="1360"/>
                    <a:ext cx="15" cy="6"/>
                  </a:xfrm>
                  <a:custGeom>
                    <a:avLst/>
                    <a:gdLst>
                      <a:gd name="T0" fmla="*/ 10 w 10"/>
                      <a:gd name="T1" fmla="*/ 2 h 4"/>
                      <a:gd name="T2" fmla="*/ 10 w 10"/>
                      <a:gd name="T3" fmla="*/ 0 h 4"/>
                      <a:gd name="T4" fmla="*/ 0 w 10"/>
                      <a:gd name="T5" fmla="*/ 0 h 4"/>
                      <a:gd name="T6" fmla="*/ 10 w 10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4">
                        <a:moveTo>
                          <a:pt x="10" y="2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4"/>
                          <a:pt x="6" y="3"/>
                          <a:pt x="10" y="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77"/>
                  <p:cNvSpPr>
                    <a:spLocks/>
                  </p:cNvSpPr>
                  <p:nvPr/>
                </p:nvSpPr>
                <p:spPr bwMode="auto">
                  <a:xfrm>
                    <a:off x="5012" y="1451"/>
                    <a:ext cx="12" cy="8"/>
                  </a:xfrm>
                  <a:custGeom>
                    <a:avLst/>
                    <a:gdLst>
                      <a:gd name="T0" fmla="*/ 5 w 8"/>
                      <a:gd name="T1" fmla="*/ 5 h 5"/>
                      <a:gd name="T2" fmla="*/ 8 w 8"/>
                      <a:gd name="T3" fmla="*/ 0 h 5"/>
                      <a:gd name="T4" fmla="*/ 0 w 8"/>
                      <a:gd name="T5" fmla="*/ 1 h 5"/>
                      <a:gd name="T6" fmla="*/ 5 w 8"/>
                      <a:gd name="T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5">
                        <a:moveTo>
                          <a:pt x="5" y="5"/>
                        </a:moveTo>
                        <a:cubicBezTo>
                          <a:pt x="7" y="5"/>
                          <a:pt x="8" y="2"/>
                          <a:pt x="8" y="0"/>
                        </a:cubicBezTo>
                        <a:cubicBezTo>
                          <a:pt x="6" y="1"/>
                          <a:pt x="5" y="0"/>
                          <a:pt x="0" y="1"/>
                        </a:cubicBezTo>
                        <a:cubicBezTo>
                          <a:pt x="0" y="3"/>
                          <a:pt x="2" y="5"/>
                          <a:pt x="5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78"/>
                  <p:cNvSpPr>
                    <a:spLocks/>
                  </p:cNvSpPr>
                  <p:nvPr/>
                </p:nvSpPr>
                <p:spPr bwMode="auto">
                  <a:xfrm>
                    <a:off x="4372" y="1386"/>
                    <a:ext cx="3" cy="3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0 w 2"/>
                      <a:gd name="T3" fmla="*/ 1 h 2"/>
                      <a:gd name="T4" fmla="*/ 0 w 2"/>
                      <a:gd name="T5" fmla="*/ 2 h 2"/>
                      <a:gd name="T6" fmla="*/ 2 w 2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79"/>
                  <p:cNvSpPr>
                    <a:spLocks/>
                  </p:cNvSpPr>
                  <p:nvPr/>
                </p:nvSpPr>
                <p:spPr bwMode="auto">
                  <a:xfrm>
                    <a:off x="4307" y="1371"/>
                    <a:ext cx="81" cy="30"/>
                  </a:xfrm>
                  <a:custGeom>
                    <a:avLst/>
                    <a:gdLst>
                      <a:gd name="T0" fmla="*/ 17 w 53"/>
                      <a:gd name="T1" fmla="*/ 4 h 20"/>
                      <a:gd name="T2" fmla="*/ 23 w 53"/>
                      <a:gd name="T3" fmla="*/ 6 h 20"/>
                      <a:gd name="T4" fmla="*/ 20 w 53"/>
                      <a:gd name="T5" fmla="*/ 9 h 20"/>
                      <a:gd name="T6" fmla="*/ 24 w 53"/>
                      <a:gd name="T7" fmla="*/ 10 h 20"/>
                      <a:gd name="T8" fmla="*/ 19 w 53"/>
                      <a:gd name="T9" fmla="*/ 12 h 20"/>
                      <a:gd name="T10" fmla="*/ 26 w 53"/>
                      <a:gd name="T11" fmla="*/ 16 h 20"/>
                      <a:gd name="T12" fmla="*/ 26 w 53"/>
                      <a:gd name="T13" fmla="*/ 16 h 20"/>
                      <a:gd name="T14" fmla="*/ 29 w 53"/>
                      <a:gd name="T15" fmla="*/ 19 h 20"/>
                      <a:gd name="T16" fmla="*/ 34 w 53"/>
                      <a:gd name="T17" fmla="*/ 12 h 20"/>
                      <a:gd name="T18" fmla="*/ 43 w 53"/>
                      <a:gd name="T19" fmla="*/ 11 h 20"/>
                      <a:gd name="T20" fmla="*/ 43 w 53"/>
                      <a:gd name="T21" fmla="*/ 9 h 20"/>
                      <a:gd name="T22" fmla="*/ 46 w 53"/>
                      <a:gd name="T23" fmla="*/ 9 h 20"/>
                      <a:gd name="T24" fmla="*/ 53 w 53"/>
                      <a:gd name="T25" fmla="*/ 4 h 20"/>
                      <a:gd name="T26" fmla="*/ 45 w 53"/>
                      <a:gd name="T27" fmla="*/ 0 h 20"/>
                      <a:gd name="T28" fmla="*/ 35 w 53"/>
                      <a:gd name="T29" fmla="*/ 5 h 20"/>
                      <a:gd name="T30" fmla="*/ 20 w 53"/>
                      <a:gd name="T31" fmla="*/ 0 h 20"/>
                      <a:gd name="T32" fmla="*/ 0 w 53"/>
                      <a:gd name="T33" fmla="*/ 6 h 20"/>
                      <a:gd name="T34" fmla="*/ 6 w 53"/>
                      <a:gd name="T35" fmla="*/ 8 h 20"/>
                      <a:gd name="T36" fmla="*/ 17 w 53"/>
                      <a:gd name="T37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3" h="20">
                        <a:moveTo>
                          <a:pt x="17" y="4"/>
                        </a:moveTo>
                        <a:cubicBezTo>
                          <a:pt x="20" y="4"/>
                          <a:pt x="21" y="5"/>
                          <a:pt x="23" y="6"/>
                        </a:cubicBezTo>
                        <a:cubicBezTo>
                          <a:pt x="22" y="8"/>
                          <a:pt x="21" y="8"/>
                          <a:pt x="20" y="9"/>
                        </a:cubicBezTo>
                        <a:cubicBezTo>
                          <a:pt x="21" y="10"/>
                          <a:pt x="22" y="10"/>
                          <a:pt x="24" y="10"/>
                        </a:cubicBezTo>
                        <a:cubicBezTo>
                          <a:pt x="22" y="10"/>
                          <a:pt x="21" y="11"/>
                          <a:pt x="19" y="12"/>
                        </a:cubicBezTo>
                        <a:cubicBezTo>
                          <a:pt x="20" y="15"/>
                          <a:pt x="22" y="16"/>
                          <a:pt x="26" y="16"/>
                        </a:cubicBezTo>
                        <a:cubicBezTo>
                          <a:pt x="26" y="16"/>
                          <a:pt x="26" y="16"/>
                          <a:pt x="26" y="16"/>
                        </a:cubicBezTo>
                        <a:cubicBezTo>
                          <a:pt x="27" y="17"/>
                          <a:pt x="27" y="19"/>
                          <a:pt x="29" y="19"/>
                        </a:cubicBezTo>
                        <a:cubicBezTo>
                          <a:pt x="31" y="20"/>
                          <a:pt x="32" y="14"/>
                          <a:pt x="34" y="12"/>
                        </a:cubicBezTo>
                        <a:cubicBezTo>
                          <a:pt x="38" y="10"/>
                          <a:pt x="40" y="13"/>
                          <a:pt x="43" y="11"/>
                        </a:cubicBezTo>
                        <a:cubicBezTo>
                          <a:pt x="43" y="9"/>
                          <a:pt x="43" y="9"/>
                          <a:pt x="43" y="9"/>
                        </a:cubicBezTo>
                        <a:cubicBezTo>
                          <a:pt x="44" y="10"/>
                          <a:pt x="45" y="10"/>
                          <a:pt x="46" y="9"/>
                        </a:cubicBezTo>
                        <a:cubicBezTo>
                          <a:pt x="49" y="6"/>
                          <a:pt x="52" y="9"/>
                          <a:pt x="53" y="4"/>
                        </a:cubicBezTo>
                        <a:cubicBezTo>
                          <a:pt x="51" y="3"/>
                          <a:pt x="48" y="0"/>
                          <a:pt x="45" y="0"/>
                        </a:cubicBezTo>
                        <a:cubicBezTo>
                          <a:pt x="41" y="0"/>
                          <a:pt x="39" y="5"/>
                          <a:pt x="35" y="5"/>
                        </a:cubicBezTo>
                        <a:cubicBezTo>
                          <a:pt x="30" y="5"/>
                          <a:pt x="27" y="0"/>
                          <a:pt x="20" y="0"/>
                        </a:cubicBezTo>
                        <a:cubicBezTo>
                          <a:pt x="15" y="0"/>
                          <a:pt x="2" y="1"/>
                          <a:pt x="0" y="6"/>
                        </a:cubicBezTo>
                        <a:cubicBezTo>
                          <a:pt x="2" y="7"/>
                          <a:pt x="4" y="8"/>
                          <a:pt x="6" y="8"/>
                        </a:cubicBezTo>
                        <a:cubicBezTo>
                          <a:pt x="10" y="8"/>
                          <a:pt x="15" y="4"/>
                          <a:pt x="17" y="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80"/>
                  <p:cNvSpPr>
                    <a:spLocks/>
                  </p:cNvSpPr>
                  <p:nvPr/>
                </p:nvSpPr>
                <p:spPr bwMode="auto">
                  <a:xfrm>
                    <a:off x="4514" y="1352"/>
                    <a:ext cx="29" cy="22"/>
                  </a:xfrm>
                  <a:custGeom>
                    <a:avLst/>
                    <a:gdLst>
                      <a:gd name="T0" fmla="*/ 5 w 19"/>
                      <a:gd name="T1" fmla="*/ 14 h 14"/>
                      <a:gd name="T2" fmla="*/ 19 w 19"/>
                      <a:gd name="T3" fmla="*/ 10 h 14"/>
                      <a:gd name="T4" fmla="*/ 15 w 19"/>
                      <a:gd name="T5" fmla="*/ 0 h 14"/>
                      <a:gd name="T6" fmla="*/ 0 w 19"/>
                      <a:gd name="T7" fmla="*/ 9 h 14"/>
                      <a:gd name="T8" fmla="*/ 5 w 19"/>
                      <a:gd name="T9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4">
                        <a:moveTo>
                          <a:pt x="5" y="14"/>
                        </a:moveTo>
                        <a:cubicBezTo>
                          <a:pt x="7" y="14"/>
                          <a:pt x="17" y="11"/>
                          <a:pt x="19" y="1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1" y="0"/>
                          <a:pt x="0" y="5"/>
                          <a:pt x="0" y="9"/>
                        </a:cubicBezTo>
                        <a:cubicBezTo>
                          <a:pt x="0" y="12"/>
                          <a:pt x="2" y="14"/>
                          <a:pt x="5" y="1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81"/>
                  <p:cNvSpPr>
                    <a:spLocks/>
                  </p:cNvSpPr>
                  <p:nvPr/>
                </p:nvSpPr>
                <p:spPr bwMode="auto">
                  <a:xfrm>
                    <a:off x="4478" y="1366"/>
                    <a:ext cx="30" cy="21"/>
                  </a:xfrm>
                  <a:custGeom>
                    <a:avLst/>
                    <a:gdLst>
                      <a:gd name="T0" fmla="*/ 14 w 20"/>
                      <a:gd name="T1" fmla="*/ 13 h 14"/>
                      <a:gd name="T2" fmla="*/ 13 w 20"/>
                      <a:gd name="T3" fmla="*/ 9 h 14"/>
                      <a:gd name="T4" fmla="*/ 20 w 20"/>
                      <a:gd name="T5" fmla="*/ 8 h 14"/>
                      <a:gd name="T6" fmla="*/ 20 w 20"/>
                      <a:gd name="T7" fmla="*/ 3 h 14"/>
                      <a:gd name="T8" fmla="*/ 11 w 20"/>
                      <a:gd name="T9" fmla="*/ 3 h 14"/>
                      <a:gd name="T10" fmla="*/ 14 w 20"/>
                      <a:gd name="T11" fmla="*/ 0 h 14"/>
                      <a:gd name="T12" fmla="*/ 5 w 20"/>
                      <a:gd name="T13" fmla="*/ 0 h 14"/>
                      <a:gd name="T14" fmla="*/ 5 w 20"/>
                      <a:gd name="T15" fmla="*/ 4 h 14"/>
                      <a:gd name="T16" fmla="*/ 0 w 20"/>
                      <a:gd name="T17" fmla="*/ 13 h 14"/>
                      <a:gd name="T18" fmla="*/ 14 w 20"/>
                      <a:gd name="T1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" h="14">
                        <a:moveTo>
                          <a:pt x="14" y="13"/>
                        </a:moveTo>
                        <a:cubicBezTo>
                          <a:pt x="13" y="9"/>
                          <a:pt x="13" y="9"/>
                          <a:pt x="13" y="9"/>
                        </a:cubicBezTo>
                        <a:cubicBezTo>
                          <a:pt x="16" y="9"/>
                          <a:pt x="18" y="10"/>
                          <a:pt x="20" y="8"/>
                        </a:cubicBezTo>
                        <a:cubicBezTo>
                          <a:pt x="20" y="6"/>
                          <a:pt x="20" y="6"/>
                          <a:pt x="20" y="3"/>
                        </a:cubicBezTo>
                        <a:cubicBezTo>
                          <a:pt x="17" y="3"/>
                          <a:pt x="13" y="3"/>
                          <a:pt x="11" y="3"/>
                        </a:cubicBezTo>
                        <a:cubicBezTo>
                          <a:pt x="12" y="3"/>
                          <a:pt x="13" y="2"/>
                          <a:pt x="14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1"/>
                          <a:pt x="5" y="2"/>
                          <a:pt x="5" y="4"/>
                        </a:cubicBezTo>
                        <a:cubicBezTo>
                          <a:pt x="2" y="6"/>
                          <a:pt x="0" y="8"/>
                          <a:pt x="0" y="13"/>
                        </a:cubicBezTo>
                        <a:cubicBezTo>
                          <a:pt x="0" y="14"/>
                          <a:pt x="13" y="14"/>
                          <a:pt x="14" y="1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82"/>
                  <p:cNvSpPr>
                    <a:spLocks/>
                  </p:cNvSpPr>
                  <p:nvPr/>
                </p:nvSpPr>
                <p:spPr bwMode="auto">
                  <a:xfrm>
                    <a:off x="4439" y="1384"/>
                    <a:ext cx="30" cy="14"/>
                  </a:xfrm>
                  <a:custGeom>
                    <a:avLst/>
                    <a:gdLst>
                      <a:gd name="T0" fmla="*/ 13 w 20"/>
                      <a:gd name="T1" fmla="*/ 0 h 9"/>
                      <a:gd name="T2" fmla="*/ 0 w 20"/>
                      <a:gd name="T3" fmla="*/ 7 h 9"/>
                      <a:gd name="T4" fmla="*/ 2 w 20"/>
                      <a:gd name="T5" fmla="*/ 9 h 9"/>
                      <a:gd name="T6" fmla="*/ 6 w 20"/>
                      <a:gd name="T7" fmla="*/ 6 h 9"/>
                      <a:gd name="T8" fmla="*/ 12 w 20"/>
                      <a:gd name="T9" fmla="*/ 9 h 9"/>
                      <a:gd name="T10" fmla="*/ 20 w 20"/>
                      <a:gd name="T11" fmla="*/ 4 h 9"/>
                      <a:gd name="T12" fmla="*/ 13 w 20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">
                        <a:moveTo>
                          <a:pt x="13" y="0"/>
                        </a:moveTo>
                        <a:cubicBezTo>
                          <a:pt x="10" y="0"/>
                          <a:pt x="0" y="2"/>
                          <a:pt x="0" y="7"/>
                        </a:cubicBezTo>
                        <a:cubicBezTo>
                          <a:pt x="0" y="8"/>
                          <a:pt x="1" y="9"/>
                          <a:pt x="2" y="9"/>
                        </a:cubicBezTo>
                        <a:cubicBezTo>
                          <a:pt x="5" y="9"/>
                          <a:pt x="6" y="9"/>
                          <a:pt x="6" y="6"/>
                        </a:cubicBezTo>
                        <a:cubicBezTo>
                          <a:pt x="8" y="6"/>
                          <a:pt x="10" y="9"/>
                          <a:pt x="12" y="9"/>
                        </a:cubicBezTo>
                        <a:cubicBezTo>
                          <a:pt x="15" y="9"/>
                          <a:pt x="15" y="4"/>
                          <a:pt x="20" y="4"/>
                        </a:cubicBezTo>
                        <a:cubicBezTo>
                          <a:pt x="19" y="2"/>
                          <a:pt x="16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83"/>
                  <p:cNvSpPr>
                    <a:spLocks/>
                  </p:cNvSpPr>
                  <p:nvPr/>
                </p:nvSpPr>
                <p:spPr bwMode="auto">
                  <a:xfrm>
                    <a:off x="4421" y="1342"/>
                    <a:ext cx="48" cy="39"/>
                  </a:xfrm>
                  <a:custGeom>
                    <a:avLst/>
                    <a:gdLst>
                      <a:gd name="T0" fmla="*/ 24 w 32"/>
                      <a:gd name="T1" fmla="*/ 22 h 26"/>
                      <a:gd name="T2" fmla="*/ 32 w 32"/>
                      <a:gd name="T3" fmla="*/ 21 h 26"/>
                      <a:gd name="T4" fmla="*/ 17 w 32"/>
                      <a:gd name="T5" fmla="*/ 16 h 26"/>
                      <a:gd name="T6" fmla="*/ 29 w 32"/>
                      <a:gd name="T7" fmla="*/ 8 h 26"/>
                      <a:gd name="T8" fmla="*/ 31 w 32"/>
                      <a:gd name="T9" fmla="*/ 4 h 26"/>
                      <a:gd name="T10" fmla="*/ 30 w 32"/>
                      <a:gd name="T11" fmla="*/ 0 h 26"/>
                      <a:gd name="T12" fmla="*/ 26 w 32"/>
                      <a:gd name="T13" fmla="*/ 5 h 26"/>
                      <a:gd name="T14" fmla="*/ 10 w 32"/>
                      <a:gd name="T15" fmla="*/ 12 h 26"/>
                      <a:gd name="T16" fmla="*/ 10 w 32"/>
                      <a:gd name="T17" fmla="*/ 16 h 26"/>
                      <a:gd name="T18" fmla="*/ 14 w 32"/>
                      <a:gd name="T19" fmla="*/ 16 h 26"/>
                      <a:gd name="T20" fmla="*/ 3 w 32"/>
                      <a:gd name="T21" fmla="*/ 16 h 26"/>
                      <a:gd name="T22" fmla="*/ 0 w 32"/>
                      <a:gd name="T23" fmla="*/ 20 h 26"/>
                      <a:gd name="T24" fmla="*/ 13 w 32"/>
                      <a:gd name="T25" fmla="*/ 26 h 26"/>
                      <a:gd name="T26" fmla="*/ 24 w 32"/>
                      <a:gd name="T27" fmla="*/ 22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2" h="26">
                        <a:moveTo>
                          <a:pt x="24" y="22"/>
                        </a:moveTo>
                        <a:cubicBezTo>
                          <a:pt x="27" y="22"/>
                          <a:pt x="29" y="23"/>
                          <a:pt x="32" y="21"/>
                        </a:cubicBezTo>
                        <a:cubicBezTo>
                          <a:pt x="26" y="18"/>
                          <a:pt x="24" y="17"/>
                          <a:pt x="17" y="16"/>
                        </a:cubicBezTo>
                        <a:cubicBezTo>
                          <a:pt x="19" y="13"/>
                          <a:pt x="24" y="11"/>
                          <a:pt x="29" y="8"/>
                        </a:cubicBezTo>
                        <a:cubicBezTo>
                          <a:pt x="29" y="6"/>
                          <a:pt x="30" y="5"/>
                          <a:pt x="31" y="4"/>
                        </a:cubicBezTo>
                        <a:cubicBezTo>
                          <a:pt x="31" y="3"/>
                          <a:pt x="31" y="0"/>
                          <a:pt x="30" y="0"/>
                        </a:cubicBezTo>
                        <a:cubicBezTo>
                          <a:pt x="28" y="0"/>
                          <a:pt x="26" y="2"/>
                          <a:pt x="26" y="5"/>
                        </a:cubicBezTo>
                        <a:cubicBezTo>
                          <a:pt x="18" y="5"/>
                          <a:pt x="18" y="12"/>
                          <a:pt x="10" y="12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13" y="14"/>
                          <a:pt x="12" y="15"/>
                          <a:pt x="14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2" y="18"/>
                          <a:pt x="2" y="18"/>
                          <a:pt x="0" y="20"/>
                        </a:cubicBezTo>
                        <a:cubicBezTo>
                          <a:pt x="1" y="20"/>
                          <a:pt x="11" y="26"/>
                          <a:pt x="13" y="26"/>
                        </a:cubicBezTo>
                        <a:cubicBezTo>
                          <a:pt x="16" y="26"/>
                          <a:pt x="21" y="22"/>
                          <a:pt x="24" y="2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84"/>
                  <p:cNvSpPr>
                    <a:spLocks/>
                  </p:cNvSpPr>
                  <p:nvPr/>
                </p:nvSpPr>
                <p:spPr bwMode="auto">
                  <a:xfrm>
                    <a:off x="3929" y="1399"/>
                    <a:ext cx="158" cy="105"/>
                  </a:xfrm>
                  <a:custGeom>
                    <a:avLst/>
                    <a:gdLst>
                      <a:gd name="T0" fmla="*/ 7 w 104"/>
                      <a:gd name="T1" fmla="*/ 18 h 69"/>
                      <a:gd name="T2" fmla="*/ 9 w 104"/>
                      <a:gd name="T3" fmla="*/ 20 h 69"/>
                      <a:gd name="T4" fmla="*/ 16 w 104"/>
                      <a:gd name="T5" fmla="*/ 30 h 69"/>
                      <a:gd name="T6" fmla="*/ 14 w 104"/>
                      <a:gd name="T7" fmla="*/ 31 h 69"/>
                      <a:gd name="T8" fmla="*/ 22 w 104"/>
                      <a:gd name="T9" fmla="*/ 36 h 69"/>
                      <a:gd name="T10" fmla="*/ 30 w 104"/>
                      <a:gd name="T11" fmla="*/ 27 h 69"/>
                      <a:gd name="T12" fmla="*/ 32 w 104"/>
                      <a:gd name="T13" fmla="*/ 27 h 69"/>
                      <a:gd name="T14" fmla="*/ 36 w 104"/>
                      <a:gd name="T15" fmla="*/ 30 h 69"/>
                      <a:gd name="T16" fmla="*/ 43 w 104"/>
                      <a:gd name="T17" fmla="*/ 30 h 69"/>
                      <a:gd name="T18" fmla="*/ 30 w 104"/>
                      <a:gd name="T19" fmla="*/ 38 h 69"/>
                      <a:gd name="T20" fmla="*/ 22 w 104"/>
                      <a:gd name="T21" fmla="*/ 41 h 69"/>
                      <a:gd name="T22" fmla="*/ 32 w 104"/>
                      <a:gd name="T23" fmla="*/ 45 h 69"/>
                      <a:gd name="T24" fmla="*/ 44 w 104"/>
                      <a:gd name="T25" fmla="*/ 47 h 69"/>
                      <a:gd name="T26" fmla="*/ 35 w 104"/>
                      <a:gd name="T27" fmla="*/ 49 h 69"/>
                      <a:gd name="T28" fmla="*/ 26 w 104"/>
                      <a:gd name="T29" fmla="*/ 49 h 69"/>
                      <a:gd name="T30" fmla="*/ 46 w 104"/>
                      <a:gd name="T31" fmla="*/ 69 h 69"/>
                      <a:gd name="T32" fmla="*/ 54 w 104"/>
                      <a:gd name="T33" fmla="*/ 51 h 69"/>
                      <a:gd name="T34" fmla="*/ 58 w 104"/>
                      <a:gd name="T35" fmla="*/ 49 h 69"/>
                      <a:gd name="T36" fmla="*/ 72 w 104"/>
                      <a:gd name="T37" fmla="*/ 27 h 69"/>
                      <a:gd name="T38" fmla="*/ 78 w 104"/>
                      <a:gd name="T39" fmla="*/ 32 h 69"/>
                      <a:gd name="T40" fmla="*/ 75 w 104"/>
                      <a:gd name="T41" fmla="*/ 32 h 69"/>
                      <a:gd name="T42" fmla="*/ 80 w 104"/>
                      <a:gd name="T43" fmla="*/ 41 h 69"/>
                      <a:gd name="T44" fmla="*/ 76 w 104"/>
                      <a:gd name="T45" fmla="*/ 50 h 69"/>
                      <a:gd name="T46" fmla="*/ 88 w 104"/>
                      <a:gd name="T47" fmla="*/ 50 h 69"/>
                      <a:gd name="T48" fmla="*/ 88 w 104"/>
                      <a:gd name="T49" fmla="*/ 56 h 69"/>
                      <a:gd name="T50" fmla="*/ 104 w 104"/>
                      <a:gd name="T51" fmla="*/ 45 h 69"/>
                      <a:gd name="T52" fmla="*/ 94 w 104"/>
                      <a:gd name="T53" fmla="*/ 34 h 69"/>
                      <a:gd name="T54" fmla="*/ 86 w 104"/>
                      <a:gd name="T55" fmla="*/ 34 h 69"/>
                      <a:gd name="T56" fmla="*/ 86 w 104"/>
                      <a:gd name="T57" fmla="*/ 29 h 69"/>
                      <a:gd name="T58" fmla="*/ 81 w 104"/>
                      <a:gd name="T59" fmla="*/ 29 h 69"/>
                      <a:gd name="T60" fmla="*/ 84 w 104"/>
                      <a:gd name="T61" fmla="*/ 29 h 69"/>
                      <a:gd name="T62" fmla="*/ 63 w 104"/>
                      <a:gd name="T63" fmla="*/ 16 h 69"/>
                      <a:gd name="T64" fmla="*/ 60 w 104"/>
                      <a:gd name="T65" fmla="*/ 16 h 69"/>
                      <a:gd name="T66" fmla="*/ 57 w 104"/>
                      <a:gd name="T67" fmla="*/ 8 h 69"/>
                      <a:gd name="T68" fmla="*/ 53 w 104"/>
                      <a:gd name="T69" fmla="*/ 12 h 69"/>
                      <a:gd name="T70" fmla="*/ 53 w 104"/>
                      <a:gd name="T71" fmla="*/ 6 h 69"/>
                      <a:gd name="T72" fmla="*/ 43 w 104"/>
                      <a:gd name="T73" fmla="*/ 0 h 69"/>
                      <a:gd name="T74" fmla="*/ 38 w 104"/>
                      <a:gd name="T75" fmla="*/ 4 h 69"/>
                      <a:gd name="T76" fmla="*/ 41 w 104"/>
                      <a:gd name="T77" fmla="*/ 18 h 69"/>
                      <a:gd name="T78" fmla="*/ 29 w 104"/>
                      <a:gd name="T79" fmla="*/ 4 h 69"/>
                      <a:gd name="T80" fmla="*/ 24 w 104"/>
                      <a:gd name="T81" fmla="*/ 10 h 69"/>
                      <a:gd name="T82" fmla="*/ 26 w 104"/>
                      <a:gd name="T83" fmla="*/ 14 h 69"/>
                      <a:gd name="T84" fmla="*/ 19 w 104"/>
                      <a:gd name="T85" fmla="*/ 9 h 69"/>
                      <a:gd name="T86" fmla="*/ 22 w 104"/>
                      <a:gd name="T87" fmla="*/ 5 h 69"/>
                      <a:gd name="T88" fmla="*/ 9 w 104"/>
                      <a:gd name="T89" fmla="*/ 3 h 69"/>
                      <a:gd name="T90" fmla="*/ 0 w 104"/>
                      <a:gd name="T91" fmla="*/ 11 h 69"/>
                      <a:gd name="T92" fmla="*/ 7 w 104"/>
                      <a:gd name="T93" fmla="*/ 18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04" h="69">
                        <a:moveTo>
                          <a:pt x="7" y="18"/>
                        </a:moveTo>
                        <a:cubicBezTo>
                          <a:pt x="7" y="18"/>
                          <a:pt x="8" y="19"/>
                          <a:pt x="9" y="20"/>
                        </a:cubicBezTo>
                        <a:cubicBezTo>
                          <a:pt x="8" y="25"/>
                          <a:pt x="12" y="27"/>
                          <a:pt x="16" y="30"/>
                        </a:cubicBezTo>
                        <a:cubicBezTo>
                          <a:pt x="15" y="30"/>
                          <a:pt x="15" y="30"/>
                          <a:pt x="14" y="31"/>
                        </a:cubicBezTo>
                        <a:cubicBezTo>
                          <a:pt x="15" y="34"/>
                          <a:pt x="18" y="36"/>
                          <a:pt x="22" y="36"/>
                        </a:cubicBezTo>
                        <a:cubicBezTo>
                          <a:pt x="28" y="36"/>
                          <a:pt x="28" y="29"/>
                          <a:pt x="30" y="27"/>
                        </a:cubicBezTo>
                        <a:cubicBezTo>
                          <a:pt x="32" y="27"/>
                          <a:pt x="32" y="27"/>
                          <a:pt x="32" y="27"/>
                        </a:cubicBezTo>
                        <a:cubicBezTo>
                          <a:pt x="33" y="28"/>
                          <a:pt x="36" y="30"/>
                          <a:pt x="36" y="30"/>
                        </a:cubicBezTo>
                        <a:cubicBezTo>
                          <a:pt x="43" y="30"/>
                          <a:pt x="43" y="30"/>
                          <a:pt x="43" y="30"/>
                        </a:cubicBezTo>
                        <a:cubicBezTo>
                          <a:pt x="40" y="33"/>
                          <a:pt x="33" y="37"/>
                          <a:pt x="30" y="38"/>
                        </a:cubicBezTo>
                        <a:cubicBezTo>
                          <a:pt x="28" y="38"/>
                          <a:pt x="22" y="38"/>
                          <a:pt x="22" y="41"/>
                        </a:cubicBezTo>
                        <a:cubicBezTo>
                          <a:pt x="22" y="49"/>
                          <a:pt x="29" y="45"/>
                          <a:pt x="32" y="45"/>
                        </a:cubicBezTo>
                        <a:cubicBezTo>
                          <a:pt x="34" y="45"/>
                          <a:pt x="43" y="45"/>
                          <a:pt x="44" y="47"/>
                        </a:cubicBezTo>
                        <a:cubicBezTo>
                          <a:pt x="41" y="48"/>
                          <a:pt x="38" y="47"/>
                          <a:pt x="35" y="49"/>
                        </a:cubicBezTo>
                        <a:cubicBezTo>
                          <a:pt x="35" y="49"/>
                          <a:pt x="29" y="48"/>
                          <a:pt x="26" y="49"/>
                        </a:cubicBezTo>
                        <a:cubicBezTo>
                          <a:pt x="26" y="60"/>
                          <a:pt x="40" y="64"/>
                          <a:pt x="46" y="69"/>
                        </a:cubicBezTo>
                        <a:cubicBezTo>
                          <a:pt x="50" y="64"/>
                          <a:pt x="49" y="56"/>
                          <a:pt x="54" y="51"/>
                        </a:cubicBezTo>
                        <a:cubicBezTo>
                          <a:pt x="55" y="50"/>
                          <a:pt x="57" y="51"/>
                          <a:pt x="58" y="49"/>
                        </a:cubicBezTo>
                        <a:cubicBezTo>
                          <a:pt x="60" y="41"/>
                          <a:pt x="63" y="27"/>
                          <a:pt x="72" y="27"/>
                        </a:cubicBezTo>
                        <a:cubicBezTo>
                          <a:pt x="72" y="27"/>
                          <a:pt x="74" y="31"/>
                          <a:pt x="78" y="32"/>
                        </a:cubicBezTo>
                        <a:cubicBezTo>
                          <a:pt x="77" y="32"/>
                          <a:pt x="76" y="32"/>
                          <a:pt x="75" y="32"/>
                        </a:cubicBezTo>
                        <a:cubicBezTo>
                          <a:pt x="76" y="35"/>
                          <a:pt x="78" y="40"/>
                          <a:pt x="80" y="41"/>
                        </a:cubicBezTo>
                        <a:cubicBezTo>
                          <a:pt x="80" y="46"/>
                          <a:pt x="77" y="44"/>
                          <a:pt x="76" y="50"/>
                        </a:cubicBezTo>
                        <a:cubicBezTo>
                          <a:pt x="80" y="50"/>
                          <a:pt x="85" y="50"/>
                          <a:pt x="88" y="50"/>
                        </a:cubicBezTo>
                        <a:cubicBezTo>
                          <a:pt x="87" y="52"/>
                          <a:pt x="87" y="54"/>
                          <a:pt x="88" y="56"/>
                        </a:cubicBezTo>
                        <a:cubicBezTo>
                          <a:pt x="94" y="54"/>
                          <a:pt x="97" y="48"/>
                          <a:pt x="104" y="45"/>
                        </a:cubicBezTo>
                        <a:cubicBezTo>
                          <a:pt x="102" y="41"/>
                          <a:pt x="94" y="44"/>
                          <a:pt x="94" y="34"/>
                        </a:cubicBezTo>
                        <a:cubicBezTo>
                          <a:pt x="86" y="34"/>
                          <a:pt x="86" y="34"/>
                          <a:pt x="86" y="34"/>
                        </a:cubicBezTo>
                        <a:cubicBezTo>
                          <a:pt x="87" y="33"/>
                          <a:pt x="87" y="31"/>
                          <a:pt x="86" y="29"/>
                        </a:cubicBezTo>
                        <a:cubicBezTo>
                          <a:pt x="84" y="30"/>
                          <a:pt x="83" y="30"/>
                          <a:pt x="81" y="29"/>
                        </a:cubicBezTo>
                        <a:cubicBezTo>
                          <a:pt x="82" y="29"/>
                          <a:pt x="83" y="29"/>
                          <a:pt x="84" y="29"/>
                        </a:cubicBezTo>
                        <a:cubicBezTo>
                          <a:pt x="81" y="25"/>
                          <a:pt x="67" y="16"/>
                          <a:pt x="63" y="16"/>
                        </a:cubicBezTo>
                        <a:cubicBezTo>
                          <a:pt x="62" y="16"/>
                          <a:pt x="61" y="16"/>
                          <a:pt x="60" y="16"/>
                        </a:cubicBezTo>
                        <a:cubicBezTo>
                          <a:pt x="61" y="13"/>
                          <a:pt x="61" y="8"/>
                          <a:pt x="57" y="8"/>
                        </a:cubicBezTo>
                        <a:cubicBezTo>
                          <a:pt x="55" y="8"/>
                          <a:pt x="55" y="11"/>
                          <a:pt x="53" y="12"/>
                        </a:cubicBezTo>
                        <a:cubicBezTo>
                          <a:pt x="53" y="10"/>
                          <a:pt x="53" y="8"/>
                          <a:pt x="53" y="6"/>
                        </a:cubicBezTo>
                        <a:cubicBezTo>
                          <a:pt x="53" y="3"/>
                          <a:pt x="46" y="0"/>
                          <a:pt x="43" y="0"/>
                        </a:cubicBezTo>
                        <a:cubicBezTo>
                          <a:pt x="39" y="0"/>
                          <a:pt x="38" y="0"/>
                          <a:pt x="38" y="4"/>
                        </a:cubicBezTo>
                        <a:cubicBezTo>
                          <a:pt x="38" y="10"/>
                          <a:pt x="39" y="13"/>
                          <a:pt x="41" y="18"/>
                        </a:cubicBezTo>
                        <a:cubicBezTo>
                          <a:pt x="34" y="15"/>
                          <a:pt x="36" y="4"/>
                          <a:pt x="29" y="4"/>
                        </a:cubicBezTo>
                        <a:cubicBezTo>
                          <a:pt x="27" y="4"/>
                          <a:pt x="24" y="7"/>
                          <a:pt x="24" y="10"/>
                        </a:cubicBezTo>
                        <a:cubicBezTo>
                          <a:pt x="24" y="12"/>
                          <a:pt x="25" y="13"/>
                          <a:pt x="26" y="14"/>
                        </a:cubicBezTo>
                        <a:cubicBezTo>
                          <a:pt x="24" y="12"/>
                          <a:pt x="22" y="12"/>
                          <a:pt x="19" y="9"/>
                        </a:cubicBezTo>
                        <a:cubicBezTo>
                          <a:pt x="20" y="7"/>
                          <a:pt x="21" y="7"/>
                          <a:pt x="22" y="5"/>
                        </a:cubicBezTo>
                        <a:cubicBezTo>
                          <a:pt x="16" y="3"/>
                          <a:pt x="13" y="3"/>
                          <a:pt x="9" y="3"/>
                        </a:cubicBezTo>
                        <a:cubicBezTo>
                          <a:pt x="7" y="3"/>
                          <a:pt x="1" y="9"/>
                          <a:pt x="0" y="11"/>
                        </a:cubicBezTo>
                        <a:cubicBezTo>
                          <a:pt x="2" y="13"/>
                          <a:pt x="5" y="18"/>
                          <a:pt x="7" y="1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85"/>
                  <p:cNvSpPr>
                    <a:spLocks/>
                  </p:cNvSpPr>
                  <p:nvPr/>
                </p:nvSpPr>
                <p:spPr bwMode="auto">
                  <a:xfrm>
                    <a:off x="4013" y="1383"/>
                    <a:ext cx="102" cy="44"/>
                  </a:xfrm>
                  <a:custGeom>
                    <a:avLst/>
                    <a:gdLst>
                      <a:gd name="T0" fmla="*/ 4 w 68"/>
                      <a:gd name="T1" fmla="*/ 13 h 29"/>
                      <a:gd name="T2" fmla="*/ 13 w 68"/>
                      <a:gd name="T3" fmla="*/ 16 h 29"/>
                      <a:gd name="T4" fmla="*/ 25 w 68"/>
                      <a:gd name="T5" fmla="*/ 17 h 29"/>
                      <a:gd name="T6" fmla="*/ 18 w 68"/>
                      <a:gd name="T7" fmla="*/ 18 h 29"/>
                      <a:gd name="T8" fmla="*/ 13 w 68"/>
                      <a:gd name="T9" fmla="*/ 19 h 29"/>
                      <a:gd name="T10" fmla="*/ 17 w 68"/>
                      <a:gd name="T11" fmla="*/ 24 h 29"/>
                      <a:gd name="T12" fmla="*/ 32 w 68"/>
                      <a:gd name="T13" fmla="*/ 24 h 29"/>
                      <a:gd name="T14" fmla="*/ 41 w 68"/>
                      <a:gd name="T15" fmla="*/ 29 h 29"/>
                      <a:gd name="T16" fmla="*/ 68 w 68"/>
                      <a:gd name="T17" fmla="*/ 13 h 29"/>
                      <a:gd name="T18" fmla="*/ 56 w 68"/>
                      <a:gd name="T19" fmla="*/ 5 h 29"/>
                      <a:gd name="T20" fmla="*/ 47 w 68"/>
                      <a:gd name="T21" fmla="*/ 5 h 29"/>
                      <a:gd name="T22" fmla="*/ 39 w 68"/>
                      <a:gd name="T23" fmla="*/ 8 h 29"/>
                      <a:gd name="T24" fmla="*/ 39 w 68"/>
                      <a:gd name="T25" fmla="*/ 0 h 29"/>
                      <a:gd name="T26" fmla="*/ 36 w 68"/>
                      <a:gd name="T27" fmla="*/ 0 h 29"/>
                      <a:gd name="T28" fmla="*/ 30 w 68"/>
                      <a:gd name="T29" fmla="*/ 8 h 29"/>
                      <a:gd name="T30" fmla="*/ 19 w 68"/>
                      <a:gd name="T31" fmla="*/ 1 h 29"/>
                      <a:gd name="T32" fmla="*/ 12 w 68"/>
                      <a:gd name="T33" fmla="*/ 1 h 29"/>
                      <a:gd name="T34" fmla="*/ 13 w 68"/>
                      <a:gd name="T35" fmla="*/ 4 h 29"/>
                      <a:gd name="T36" fmla="*/ 9 w 68"/>
                      <a:gd name="T37" fmla="*/ 4 h 29"/>
                      <a:gd name="T38" fmla="*/ 9 w 68"/>
                      <a:gd name="T39" fmla="*/ 6 h 29"/>
                      <a:gd name="T40" fmla="*/ 4 w 68"/>
                      <a:gd name="T41" fmla="*/ 5 h 29"/>
                      <a:gd name="T42" fmla="*/ 0 w 68"/>
                      <a:gd name="T43" fmla="*/ 5 h 29"/>
                      <a:gd name="T44" fmla="*/ 4 w 68"/>
                      <a:gd name="T45" fmla="*/ 13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8" h="29">
                        <a:moveTo>
                          <a:pt x="4" y="13"/>
                        </a:moveTo>
                        <a:cubicBezTo>
                          <a:pt x="3" y="20"/>
                          <a:pt x="8" y="16"/>
                          <a:pt x="13" y="16"/>
                        </a:cubicBezTo>
                        <a:cubicBezTo>
                          <a:pt x="13" y="16"/>
                          <a:pt x="24" y="17"/>
                          <a:pt x="25" y="17"/>
                        </a:cubicBezTo>
                        <a:cubicBezTo>
                          <a:pt x="24" y="18"/>
                          <a:pt x="21" y="18"/>
                          <a:pt x="18" y="18"/>
                        </a:cubicBezTo>
                        <a:cubicBezTo>
                          <a:pt x="18" y="18"/>
                          <a:pt x="15" y="18"/>
                          <a:pt x="13" y="19"/>
                        </a:cubicBezTo>
                        <a:cubicBezTo>
                          <a:pt x="14" y="21"/>
                          <a:pt x="14" y="23"/>
                          <a:pt x="17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3" y="28"/>
                          <a:pt x="36" y="29"/>
                          <a:pt x="41" y="29"/>
                        </a:cubicBezTo>
                        <a:cubicBezTo>
                          <a:pt x="48" y="29"/>
                          <a:pt x="61" y="18"/>
                          <a:pt x="68" y="13"/>
                        </a:cubicBezTo>
                        <a:cubicBezTo>
                          <a:pt x="66" y="10"/>
                          <a:pt x="61" y="5"/>
                          <a:pt x="56" y="5"/>
                        </a:cubicBezTo>
                        <a:cubicBezTo>
                          <a:pt x="47" y="5"/>
                          <a:pt x="47" y="5"/>
                          <a:pt x="47" y="5"/>
                        </a:cubicBezTo>
                        <a:cubicBezTo>
                          <a:pt x="43" y="5"/>
                          <a:pt x="42" y="8"/>
                          <a:pt x="39" y="8"/>
                        </a:cubicBezTo>
                        <a:cubicBezTo>
                          <a:pt x="39" y="6"/>
                          <a:pt x="39" y="4"/>
                          <a:pt x="39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5" y="2"/>
                          <a:pt x="33" y="8"/>
                          <a:pt x="30" y="8"/>
                        </a:cubicBezTo>
                        <a:cubicBezTo>
                          <a:pt x="28" y="8"/>
                          <a:pt x="21" y="3"/>
                          <a:pt x="19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7" y="7"/>
                          <a:pt x="5" y="6"/>
                          <a:pt x="4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8"/>
                          <a:pt x="1" y="11"/>
                          <a:pt x="4" y="1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86"/>
                  <p:cNvSpPr>
                    <a:spLocks/>
                  </p:cNvSpPr>
                  <p:nvPr/>
                </p:nvSpPr>
                <p:spPr bwMode="auto">
                  <a:xfrm>
                    <a:off x="3925" y="1434"/>
                    <a:ext cx="18" cy="20"/>
                  </a:xfrm>
                  <a:custGeom>
                    <a:avLst/>
                    <a:gdLst>
                      <a:gd name="T0" fmla="*/ 12 w 12"/>
                      <a:gd name="T1" fmla="*/ 13 h 13"/>
                      <a:gd name="T2" fmla="*/ 3 w 12"/>
                      <a:gd name="T3" fmla="*/ 0 h 13"/>
                      <a:gd name="T4" fmla="*/ 12 w 12"/>
                      <a:gd name="T5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13">
                        <a:moveTo>
                          <a:pt x="12" y="13"/>
                        </a:moveTo>
                        <a:cubicBezTo>
                          <a:pt x="10" y="6"/>
                          <a:pt x="7" y="5"/>
                          <a:pt x="3" y="0"/>
                        </a:cubicBezTo>
                        <a:cubicBezTo>
                          <a:pt x="0" y="3"/>
                          <a:pt x="7" y="11"/>
                          <a:pt x="12" y="1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87"/>
                  <p:cNvSpPr>
                    <a:spLocks/>
                  </p:cNvSpPr>
                  <p:nvPr/>
                </p:nvSpPr>
                <p:spPr bwMode="auto">
                  <a:xfrm>
                    <a:off x="3929" y="1433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1 h 1"/>
                      <a:gd name="T6" fmla="*/ 2 w 2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929" y="1433"/>
                    <a:ext cx="1" cy="1"/>
                  </a:xfrm>
                  <a:prstGeom prst="rect">
                    <a:avLst/>
                  </a:pr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89"/>
                  <p:cNvSpPr>
                    <a:spLocks/>
                  </p:cNvSpPr>
                  <p:nvPr/>
                </p:nvSpPr>
                <p:spPr bwMode="auto">
                  <a:xfrm>
                    <a:off x="3700" y="1993"/>
                    <a:ext cx="50" cy="71"/>
                  </a:xfrm>
                  <a:custGeom>
                    <a:avLst/>
                    <a:gdLst>
                      <a:gd name="T0" fmla="*/ 0 w 33"/>
                      <a:gd name="T1" fmla="*/ 39 h 47"/>
                      <a:gd name="T2" fmla="*/ 6 w 33"/>
                      <a:gd name="T3" fmla="*/ 47 h 47"/>
                      <a:gd name="T4" fmla="*/ 11 w 33"/>
                      <a:gd name="T5" fmla="*/ 45 h 47"/>
                      <a:gd name="T6" fmla="*/ 21 w 33"/>
                      <a:gd name="T7" fmla="*/ 39 h 47"/>
                      <a:gd name="T8" fmla="*/ 28 w 33"/>
                      <a:gd name="T9" fmla="*/ 37 h 47"/>
                      <a:gd name="T10" fmla="*/ 28 w 33"/>
                      <a:gd name="T11" fmla="*/ 28 h 47"/>
                      <a:gd name="T12" fmla="*/ 28 w 33"/>
                      <a:gd name="T13" fmla="*/ 18 h 47"/>
                      <a:gd name="T14" fmla="*/ 33 w 33"/>
                      <a:gd name="T15" fmla="*/ 13 h 47"/>
                      <a:gd name="T16" fmla="*/ 24 w 33"/>
                      <a:gd name="T17" fmla="*/ 0 h 47"/>
                      <a:gd name="T18" fmla="*/ 19 w 33"/>
                      <a:gd name="T19" fmla="*/ 0 h 47"/>
                      <a:gd name="T20" fmla="*/ 11 w 33"/>
                      <a:gd name="T21" fmla="*/ 6 h 47"/>
                      <a:gd name="T22" fmla="*/ 13 w 33"/>
                      <a:gd name="T23" fmla="*/ 10 h 47"/>
                      <a:gd name="T24" fmla="*/ 5 w 33"/>
                      <a:gd name="T25" fmla="*/ 13 h 47"/>
                      <a:gd name="T26" fmla="*/ 2 w 33"/>
                      <a:gd name="T27" fmla="*/ 17 h 47"/>
                      <a:gd name="T28" fmla="*/ 7 w 33"/>
                      <a:gd name="T29" fmla="*/ 23 h 47"/>
                      <a:gd name="T30" fmla="*/ 0 w 33"/>
                      <a:gd name="T31" fmla="*/ 39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3" h="47">
                        <a:moveTo>
                          <a:pt x="0" y="39"/>
                        </a:moveTo>
                        <a:cubicBezTo>
                          <a:pt x="0" y="43"/>
                          <a:pt x="3" y="47"/>
                          <a:pt x="6" y="47"/>
                        </a:cubicBezTo>
                        <a:cubicBezTo>
                          <a:pt x="8" y="47"/>
                          <a:pt x="10" y="46"/>
                          <a:pt x="11" y="45"/>
                        </a:cubicBezTo>
                        <a:cubicBezTo>
                          <a:pt x="13" y="44"/>
                          <a:pt x="17" y="39"/>
                          <a:pt x="21" y="39"/>
                        </a:cubicBezTo>
                        <a:cubicBezTo>
                          <a:pt x="23" y="39"/>
                          <a:pt x="26" y="39"/>
                          <a:pt x="28" y="37"/>
                        </a:cubicBezTo>
                        <a:cubicBezTo>
                          <a:pt x="30" y="34"/>
                          <a:pt x="28" y="31"/>
                          <a:pt x="28" y="2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5"/>
                          <a:pt x="33" y="15"/>
                          <a:pt x="33" y="13"/>
                        </a:cubicBezTo>
                        <a:cubicBezTo>
                          <a:pt x="33" y="7"/>
                          <a:pt x="30" y="0"/>
                          <a:pt x="24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7" y="0"/>
                          <a:pt x="11" y="4"/>
                          <a:pt x="11" y="6"/>
                        </a:cubicBezTo>
                        <a:cubicBezTo>
                          <a:pt x="11" y="7"/>
                          <a:pt x="12" y="8"/>
                          <a:pt x="13" y="10"/>
                        </a:cubicBezTo>
                        <a:cubicBezTo>
                          <a:pt x="11" y="12"/>
                          <a:pt x="7" y="13"/>
                          <a:pt x="5" y="13"/>
                        </a:cubicBezTo>
                        <a:cubicBezTo>
                          <a:pt x="5" y="13"/>
                          <a:pt x="2" y="13"/>
                          <a:pt x="2" y="17"/>
                        </a:cubicBezTo>
                        <a:cubicBezTo>
                          <a:pt x="2" y="20"/>
                          <a:pt x="5" y="22"/>
                          <a:pt x="7" y="23"/>
                        </a:cubicBezTo>
                        <a:cubicBezTo>
                          <a:pt x="6" y="31"/>
                          <a:pt x="0" y="32"/>
                          <a:pt x="0" y="39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90"/>
                  <p:cNvSpPr>
                    <a:spLocks/>
                  </p:cNvSpPr>
                  <p:nvPr/>
                </p:nvSpPr>
                <p:spPr bwMode="auto">
                  <a:xfrm>
                    <a:off x="3733" y="1932"/>
                    <a:ext cx="9" cy="10"/>
                  </a:xfrm>
                  <a:custGeom>
                    <a:avLst/>
                    <a:gdLst>
                      <a:gd name="T0" fmla="*/ 1 w 6"/>
                      <a:gd name="T1" fmla="*/ 7 h 7"/>
                      <a:gd name="T2" fmla="*/ 6 w 6"/>
                      <a:gd name="T3" fmla="*/ 0 h 7"/>
                      <a:gd name="T4" fmla="*/ 0 w 6"/>
                      <a:gd name="T5" fmla="*/ 4 h 7"/>
                      <a:gd name="T6" fmla="*/ 1 w 6"/>
                      <a:gd name="T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7">
                        <a:moveTo>
                          <a:pt x="1" y="7"/>
                        </a:moveTo>
                        <a:cubicBezTo>
                          <a:pt x="4" y="7"/>
                          <a:pt x="6" y="4"/>
                          <a:pt x="6" y="0"/>
                        </a:cubicBezTo>
                        <a:cubicBezTo>
                          <a:pt x="4" y="0"/>
                          <a:pt x="0" y="2"/>
                          <a:pt x="0" y="4"/>
                        </a:cubicBezTo>
                        <a:cubicBezTo>
                          <a:pt x="0" y="5"/>
                          <a:pt x="1" y="7"/>
                          <a:pt x="1" y="7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91"/>
                  <p:cNvSpPr>
                    <a:spLocks/>
                  </p:cNvSpPr>
                  <p:nvPr/>
                </p:nvSpPr>
                <p:spPr bwMode="auto">
                  <a:xfrm>
                    <a:off x="3739" y="1926"/>
                    <a:ext cx="94" cy="164"/>
                  </a:xfrm>
                  <a:custGeom>
                    <a:avLst/>
                    <a:gdLst>
                      <a:gd name="T0" fmla="*/ 6 w 62"/>
                      <a:gd name="T1" fmla="*/ 23 h 108"/>
                      <a:gd name="T2" fmla="*/ 8 w 62"/>
                      <a:gd name="T3" fmla="*/ 29 h 108"/>
                      <a:gd name="T4" fmla="*/ 7 w 62"/>
                      <a:gd name="T5" fmla="*/ 35 h 108"/>
                      <a:gd name="T6" fmla="*/ 9 w 62"/>
                      <a:gd name="T7" fmla="*/ 40 h 108"/>
                      <a:gd name="T8" fmla="*/ 13 w 62"/>
                      <a:gd name="T9" fmla="*/ 36 h 108"/>
                      <a:gd name="T10" fmla="*/ 11 w 62"/>
                      <a:gd name="T11" fmla="*/ 49 h 108"/>
                      <a:gd name="T12" fmla="*/ 21 w 62"/>
                      <a:gd name="T13" fmla="*/ 50 h 108"/>
                      <a:gd name="T14" fmla="*/ 22 w 62"/>
                      <a:gd name="T15" fmla="*/ 55 h 108"/>
                      <a:gd name="T16" fmla="*/ 28 w 62"/>
                      <a:gd name="T17" fmla="*/ 63 h 108"/>
                      <a:gd name="T18" fmla="*/ 18 w 62"/>
                      <a:gd name="T19" fmla="*/ 78 h 108"/>
                      <a:gd name="T20" fmla="*/ 12 w 62"/>
                      <a:gd name="T21" fmla="*/ 89 h 108"/>
                      <a:gd name="T22" fmla="*/ 22 w 62"/>
                      <a:gd name="T23" fmla="*/ 91 h 108"/>
                      <a:gd name="T24" fmla="*/ 27 w 62"/>
                      <a:gd name="T25" fmla="*/ 90 h 108"/>
                      <a:gd name="T26" fmla="*/ 9 w 62"/>
                      <a:gd name="T27" fmla="*/ 106 h 108"/>
                      <a:gd name="T28" fmla="*/ 11 w 62"/>
                      <a:gd name="T29" fmla="*/ 108 h 108"/>
                      <a:gd name="T30" fmla="*/ 18 w 62"/>
                      <a:gd name="T31" fmla="*/ 105 h 108"/>
                      <a:gd name="T32" fmla="*/ 27 w 62"/>
                      <a:gd name="T33" fmla="*/ 102 h 108"/>
                      <a:gd name="T34" fmla="*/ 51 w 62"/>
                      <a:gd name="T35" fmla="*/ 99 h 108"/>
                      <a:gd name="T36" fmla="*/ 59 w 62"/>
                      <a:gd name="T37" fmla="*/ 92 h 108"/>
                      <a:gd name="T38" fmla="*/ 62 w 62"/>
                      <a:gd name="T39" fmla="*/ 78 h 108"/>
                      <a:gd name="T40" fmla="*/ 53 w 62"/>
                      <a:gd name="T41" fmla="*/ 74 h 108"/>
                      <a:gd name="T42" fmla="*/ 51 w 62"/>
                      <a:gd name="T43" fmla="*/ 75 h 108"/>
                      <a:gd name="T44" fmla="*/ 52 w 62"/>
                      <a:gd name="T45" fmla="*/ 70 h 108"/>
                      <a:gd name="T46" fmla="*/ 39 w 62"/>
                      <a:gd name="T47" fmla="*/ 49 h 108"/>
                      <a:gd name="T48" fmla="*/ 29 w 62"/>
                      <a:gd name="T49" fmla="*/ 36 h 108"/>
                      <a:gd name="T50" fmla="*/ 27 w 62"/>
                      <a:gd name="T51" fmla="*/ 33 h 108"/>
                      <a:gd name="T52" fmla="*/ 19 w 62"/>
                      <a:gd name="T53" fmla="*/ 14 h 108"/>
                      <a:gd name="T54" fmla="*/ 25 w 62"/>
                      <a:gd name="T55" fmla="*/ 3 h 108"/>
                      <a:gd name="T56" fmla="*/ 14 w 62"/>
                      <a:gd name="T57" fmla="*/ 0 h 108"/>
                      <a:gd name="T58" fmla="*/ 9 w 62"/>
                      <a:gd name="T59" fmla="*/ 10 h 108"/>
                      <a:gd name="T60" fmla="*/ 7 w 62"/>
                      <a:gd name="T61" fmla="*/ 15 h 108"/>
                      <a:gd name="T62" fmla="*/ 4 w 62"/>
                      <a:gd name="T63" fmla="*/ 14 h 108"/>
                      <a:gd name="T64" fmla="*/ 6 w 62"/>
                      <a:gd name="T65" fmla="*/ 2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2" h="108">
                        <a:moveTo>
                          <a:pt x="6" y="20"/>
                        </a:moveTo>
                        <a:cubicBezTo>
                          <a:pt x="6" y="23"/>
                          <a:pt x="6" y="23"/>
                          <a:pt x="6" y="23"/>
                        </a:cubicBezTo>
                        <a:cubicBezTo>
                          <a:pt x="6" y="23"/>
                          <a:pt x="4" y="25"/>
                          <a:pt x="4" y="27"/>
                        </a:cubicBezTo>
                        <a:cubicBezTo>
                          <a:pt x="4" y="28"/>
                          <a:pt x="6" y="29"/>
                          <a:pt x="8" y="29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7" y="33"/>
                          <a:pt x="7" y="34"/>
                          <a:pt x="7" y="35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8" y="38"/>
                          <a:pt x="8" y="37"/>
                          <a:pt x="9" y="35"/>
                        </a:cubicBezTo>
                        <a:cubicBezTo>
                          <a:pt x="10" y="35"/>
                          <a:pt x="11" y="36"/>
                          <a:pt x="13" y="36"/>
                        </a:cubicBezTo>
                        <a:cubicBezTo>
                          <a:pt x="13" y="39"/>
                          <a:pt x="13" y="40"/>
                          <a:pt x="13" y="42"/>
                        </a:cubicBezTo>
                        <a:cubicBezTo>
                          <a:pt x="13" y="45"/>
                          <a:pt x="11" y="46"/>
                          <a:pt x="11" y="49"/>
                        </a:cubicBezTo>
                        <a:cubicBezTo>
                          <a:pt x="11" y="51"/>
                          <a:pt x="13" y="51"/>
                          <a:pt x="15" y="51"/>
                        </a:cubicBezTo>
                        <a:cubicBezTo>
                          <a:pt x="17" y="51"/>
                          <a:pt x="18" y="50"/>
                          <a:pt x="21" y="50"/>
                        </a:cubicBezTo>
                        <a:cubicBezTo>
                          <a:pt x="22" y="50"/>
                          <a:pt x="23" y="50"/>
                          <a:pt x="23" y="50"/>
                        </a:cubicBezTo>
                        <a:cubicBezTo>
                          <a:pt x="23" y="51"/>
                          <a:pt x="22" y="52"/>
                          <a:pt x="22" y="55"/>
                        </a:cubicBezTo>
                        <a:cubicBezTo>
                          <a:pt x="22" y="58"/>
                          <a:pt x="25" y="58"/>
                          <a:pt x="28" y="58"/>
                        </a:cubicBezTo>
                        <a:cubicBezTo>
                          <a:pt x="28" y="63"/>
                          <a:pt x="28" y="63"/>
                          <a:pt x="28" y="63"/>
                        </a:cubicBezTo>
                        <a:cubicBezTo>
                          <a:pt x="27" y="66"/>
                          <a:pt x="21" y="69"/>
                          <a:pt x="16" y="69"/>
                        </a:cubicBezTo>
                        <a:cubicBezTo>
                          <a:pt x="16" y="72"/>
                          <a:pt x="18" y="74"/>
                          <a:pt x="18" y="78"/>
                        </a:cubicBezTo>
                        <a:cubicBezTo>
                          <a:pt x="18" y="83"/>
                          <a:pt x="11" y="83"/>
                          <a:pt x="11" y="88"/>
                        </a:cubicBezTo>
                        <a:cubicBezTo>
                          <a:pt x="11" y="88"/>
                          <a:pt x="12" y="89"/>
                          <a:pt x="12" y="89"/>
                        </a:cubicBezTo>
                        <a:cubicBezTo>
                          <a:pt x="13" y="89"/>
                          <a:pt x="13" y="88"/>
                          <a:pt x="15" y="88"/>
                        </a:cubicBezTo>
                        <a:cubicBezTo>
                          <a:pt x="18" y="88"/>
                          <a:pt x="19" y="91"/>
                          <a:pt x="22" y="91"/>
                        </a:cubicBezTo>
                        <a:cubicBezTo>
                          <a:pt x="24" y="91"/>
                          <a:pt x="26" y="90"/>
                          <a:pt x="27" y="88"/>
                        </a:cubicBezTo>
                        <a:cubicBezTo>
                          <a:pt x="27" y="89"/>
                          <a:pt x="27" y="90"/>
                          <a:pt x="27" y="90"/>
                        </a:cubicBezTo>
                        <a:cubicBezTo>
                          <a:pt x="27" y="95"/>
                          <a:pt x="22" y="93"/>
                          <a:pt x="18" y="94"/>
                        </a:cubicBezTo>
                        <a:cubicBezTo>
                          <a:pt x="18" y="95"/>
                          <a:pt x="10" y="105"/>
                          <a:pt x="9" y="106"/>
                        </a:cubicBezTo>
                        <a:cubicBezTo>
                          <a:pt x="9" y="108"/>
                          <a:pt x="9" y="108"/>
                          <a:pt x="9" y="108"/>
                        </a:cubicBezTo>
                        <a:cubicBezTo>
                          <a:pt x="11" y="108"/>
                          <a:pt x="11" y="108"/>
                          <a:pt x="11" y="108"/>
                        </a:cubicBezTo>
                        <a:cubicBezTo>
                          <a:pt x="12" y="107"/>
                          <a:pt x="13" y="105"/>
                          <a:pt x="15" y="105"/>
                        </a:cubicBezTo>
                        <a:cubicBezTo>
                          <a:pt x="18" y="105"/>
                          <a:pt x="18" y="105"/>
                          <a:pt x="18" y="105"/>
                        </a:cubicBezTo>
                        <a:cubicBezTo>
                          <a:pt x="18" y="103"/>
                          <a:pt x="20" y="100"/>
                          <a:pt x="23" y="100"/>
                        </a:cubicBezTo>
                        <a:cubicBezTo>
                          <a:pt x="24" y="100"/>
                          <a:pt x="25" y="102"/>
                          <a:pt x="27" y="102"/>
                        </a:cubicBezTo>
                        <a:cubicBezTo>
                          <a:pt x="31" y="102"/>
                          <a:pt x="38" y="99"/>
                          <a:pt x="41" y="99"/>
                        </a:cubicBezTo>
                        <a:cubicBezTo>
                          <a:pt x="51" y="99"/>
                          <a:pt x="51" y="99"/>
                          <a:pt x="51" y="99"/>
                        </a:cubicBezTo>
                        <a:cubicBezTo>
                          <a:pt x="55" y="99"/>
                          <a:pt x="56" y="97"/>
                          <a:pt x="59" y="94"/>
                        </a:cubicBezTo>
                        <a:cubicBezTo>
                          <a:pt x="59" y="92"/>
                          <a:pt x="59" y="92"/>
                          <a:pt x="59" y="92"/>
                        </a:cubicBezTo>
                        <a:cubicBezTo>
                          <a:pt x="57" y="92"/>
                          <a:pt x="56" y="92"/>
                          <a:pt x="53" y="91"/>
                        </a:cubicBezTo>
                        <a:cubicBezTo>
                          <a:pt x="56" y="87"/>
                          <a:pt x="62" y="84"/>
                          <a:pt x="62" y="78"/>
                        </a:cubicBezTo>
                        <a:cubicBezTo>
                          <a:pt x="62" y="75"/>
                          <a:pt x="60" y="73"/>
                          <a:pt x="56" y="73"/>
                        </a:cubicBezTo>
                        <a:cubicBezTo>
                          <a:pt x="54" y="73"/>
                          <a:pt x="55" y="72"/>
                          <a:pt x="53" y="74"/>
                        </a:cubicBezTo>
                        <a:cubicBezTo>
                          <a:pt x="54" y="73"/>
                          <a:pt x="54" y="73"/>
                          <a:pt x="54" y="73"/>
                        </a:cubicBezTo>
                        <a:cubicBezTo>
                          <a:pt x="53" y="73"/>
                          <a:pt x="53" y="74"/>
                          <a:pt x="51" y="75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2" y="72"/>
                          <a:pt x="52" y="71"/>
                          <a:pt x="52" y="70"/>
                        </a:cubicBezTo>
                        <a:cubicBezTo>
                          <a:pt x="52" y="68"/>
                          <a:pt x="50" y="66"/>
                          <a:pt x="50" y="64"/>
                        </a:cubicBezTo>
                        <a:cubicBezTo>
                          <a:pt x="50" y="56"/>
                          <a:pt x="43" y="54"/>
                          <a:pt x="39" y="49"/>
                        </a:cubicBezTo>
                        <a:cubicBezTo>
                          <a:pt x="35" y="45"/>
                          <a:pt x="36" y="38"/>
                          <a:pt x="31" y="36"/>
                        </a:cubicBezTo>
                        <a:cubicBezTo>
                          <a:pt x="30" y="35"/>
                          <a:pt x="29" y="36"/>
                          <a:pt x="29" y="36"/>
                        </a:cubicBezTo>
                        <a:cubicBezTo>
                          <a:pt x="28" y="36"/>
                          <a:pt x="27" y="36"/>
                          <a:pt x="25" y="35"/>
                        </a:cubicBezTo>
                        <a:cubicBezTo>
                          <a:pt x="25" y="34"/>
                          <a:pt x="26" y="33"/>
                          <a:pt x="27" y="33"/>
                        </a:cubicBezTo>
                        <a:cubicBezTo>
                          <a:pt x="27" y="26"/>
                          <a:pt x="35" y="23"/>
                          <a:pt x="34" y="14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18" y="13"/>
                          <a:pt x="18" y="12"/>
                          <a:pt x="18" y="11"/>
                        </a:cubicBezTo>
                        <a:cubicBezTo>
                          <a:pt x="19" y="7"/>
                          <a:pt x="25" y="7"/>
                          <a:pt x="25" y="3"/>
                        </a:cubicBezTo>
                        <a:cubicBezTo>
                          <a:pt x="25" y="2"/>
                          <a:pt x="23" y="0"/>
                          <a:pt x="22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0" y="3"/>
                          <a:pt x="10" y="4"/>
                        </a:cubicBezTo>
                        <a:cubicBezTo>
                          <a:pt x="10" y="6"/>
                          <a:pt x="9" y="7"/>
                          <a:pt x="9" y="10"/>
                        </a:cubicBezTo>
                        <a:cubicBezTo>
                          <a:pt x="7" y="10"/>
                          <a:pt x="6" y="11"/>
                          <a:pt x="6" y="13"/>
                        </a:cubicBezTo>
                        <a:cubicBezTo>
                          <a:pt x="6" y="14"/>
                          <a:pt x="6" y="15"/>
                          <a:pt x="7" y="15"/>
                        </a:cubicBezTo>
                        <a:cubicBezTo>
                          <a:pt x="7" y="16"/>
                          <a:pt x="6" y="17"/>
                          <a:pt x="6" y="17"/>
                        </a:cubicBezTo>
                        <a:cubicBezTo>
                          <a:pt x="5" y="17"/>
                          <a:pt x="4" y="16"/>
                          <a:pt x="4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8"/>
                          <a:pt x="2" y="19"/>
                          <a:pt x="6" y="20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92"/>
                  <p:cNvSpPr>
                    <a:spLocks/>
                  </p:cNvSpPr>
                  <p:nvPr/>
                </p:nvSpPr>
                <p:spPr bwMode="auto">
                  <a:xfrm>
                    <a:off x="3759" y="2011"/>
                    <a:ext cx="4" cy="6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4 h 4"/>
                      <a:gd name="T4" fmla="*/ 3 w 3"/>
                      <a:gd name="T5" fmla="*/ 4 h 4"/>
                      <a:gd name="T6" fmla="*/ 3 w 3"/>
                      <a:gd name="T7" fmla="*/ 0 h 4"/>
                      <a:gd name="T8" fmla="*/ 2 w 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2"/>
                          <a:pt x="3" y="1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93"/>
                  <p:cNvSpPr>
                    <a:spLocks/>
                  </p:cNvSpPr>
                  <p:nvPr/>
                </p:nvSpPr>
                <p:spPr bwMode="auto">
                  <a:xfrm>
                    <a:off x="3544" y="1759"/>
                    <a:ext cx="115" cy="62"/>
                  </a:xfrm>
                  <a:custGeom>
                    <a:avLst/>
                    <a:gdLst>
                      <a:gd name="T0" fmla="*/ 76 w 76"/>
                      <a:gd name="T1" fmla="*/ 22 h 41"/>
                      <a:gd name="T2" fmla="*/ 76 w 76"/>
                      <a:gd name="T3" fmla="*/ 21 h 41"/>
                      <a:gd name="T4" fmla="*/ 67 w 76"/>
                      <a:gd name="T5" fmla="*/ 6 h 41"/>
                      <a:gd name="T6" fmla="*/ 68 w 76"/>
                      <a:gd name="T7" fmla="*/ 3 h 41"/>
                      <a:gd name="T8" fmla="*/ 62 w 76"/>
                      <a:gd name="T9" fmla="*/ 4 h 41"/>
                      <a:gd name="T10" fmla="*/ 57 w 76"/>
                      <a:gd name="T11" fmla="*/ 0 h 41"/>
                      <a:gd name="T12" fmla="*/ 54 w 76"/>
                      <a:gd name="T13" fmla="*/ 0 h 41"/>
                      <a:gd name="T14" fmla="*/ 53 w 76"/>
                      <a:gd name="T15" fmla="*/ 5 h 41"/>
                      <a:gd name="T16" fmla="*/ 44 w 76"/>
                      <a:gd name="T17" fmla="*/ 6 h 41"/>
                      <a:gd name="T18" fmla="*/ 36 w 76"/>
                      <a:gd name="T19" fmla="*/ 5 h 41"/>
                      <a:gd name="T20" fmla="*/ 36 w 76"/>
                      <a:gd name="T21" fmla="*/ 8 h 41"/>
                      <a:gd name="T22" fmla="*/ 32 w 76"/>
                      <a:gd name="T23" fmla="*/ 6 h 41"/>
                      <a:gd name="T24" fmla="*/ 26 w 76"/>
                      <a:gd name="T25" fmla="*/ 8 h 41"/>
                      <a:gd name="T26" fmla="*/ 23 w 76"/>
                      <a:gd name="T27" fmla="*/ 5 h 41"/>
                      <a:gd name="T28" fmla="*/ 23 w 76"/>
                      <a:gd name="T29" fmla="*/ 9 h 41"/>
                      <a:gd name="T30" fmla="*/ 18 w 76"/>
                      <a:gd name="T31" fmla="*/ 11 h 41"/>
                      <a:gd name="T32" fmla="*/ 14 w 76"/>
                      <a:gd name="T33" fmla="*/ 5 h 41"/>
                      <a:gd name="T34" fmla="*/ 12 w 76"/>
                      <a:gd name="T35" fmla="*/ 0 h 41"/>
                      <a:gd name="T36" fmla="*/ 10 w 76"/>
                      <a:gd name="T37" fmla="*/ 0 h 41"/>
                      <a:gd name="T38" fmla="*/ 6 w 76"/>
                      <a:gd name="T39" fmla="*/ 4 h 41"/>
                      <a:gd name="T40" fmla="*/ 6 w 76"/>
                      <a:gd name="T41" fmla="*/ 6 h 41"/>
                      <a:gd name="T42" fmla="*/ 0 w 76"/>
                      <a:gd name="T43" fmla="*/ 5 h 41"/>
                      <a:gd name="T44" fmla="*/ 14 w 76"/>
                      <a:gd name="T45" fmla="*/ 12 h 41"/>
                      <a:gd name="T46" fmla="*/ 15 w 76"/>
                      <a:gd name="T47" fmla="*/ 15 h 41"/>
                      <a:gd name="T48" fmla="*/ 1 w 76"/>
                      <a:gd name="T49" fmla="*/ 18 h 41"/>
                      <a:gd name="T50" fmla="*/ 7 w 76"/>
                      <a:gd name="T51" fmla="*/ 19 h 41"/>
                      <a:gd name="T52" fmla="*/ 12 w 76"/>
                      <a:gd name="T53" fmla="*/ 19 h 41"/>
                      <a:gd name="T54" fmla="*/ 11 w 76"/>
                      <a:gd name="T55" fmla="*/ 28 h 41"/>
                      <a:gd name="T56" fmla="*/ 9 w 76"/>
                      <a:gd name="T57" fmla="*/ 30 h 41"/>
                      <a:gd name="T58" fmla="*/ 20 w 76"/>
                      <a:gd name="T59" fmla="*/ 36 h 41"/>
                      <a:gd name="T60" fmla="*/ 44 w 76"/>
                      <a:gd name="T61" fmla="*/ 41 h 41"/>
                      <a:gd name="T62" fmla="*/ 64 w 76"/>
                      <a:gd name="T63" fmla="*/ 33 h 41"/>
                      <a:gd name="T64" fmla="*/ 76 w 76"/>
                      <a:gd name="T65" fmla="*/ 22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76" h="41">
                        <a:moveTo>
                          <a:pt x="76" y="22"/>
                        </a:moveTo>
                        <a:cubicBezTo>
                          <a:pt x="76" y="21"/>
                          <a:pt x="76" y="21"/>
                          <a:pt x="76" y="21"/>
                        </a:cubicBezTo>
                        <a:cubicBezTo>
                          <a:pt x="76" y="13"/>
                          <a:pt x="67" y="15"/>
                          <a:pt x="67" y="6"/>
                        </a:cubicBezTo>
                        <a:cubicBezTo>
                          <a:pt x="67" y="5"/>
                          <a:pt x="67" y="4"/>
                          <a:pt x="68" y="3"/>
                        </a:cubicBezTo>
                        <a:cubicBezTo>
                          <a:pt x="66" y="3"/>
                          <a:pt x="64" y="4"/>
                          <a:pt x="62" y="4"/>
                        </a:cubicBezTo>
                        <a:cubicBezTo>
                          <a:pt x="59" y="4"/>
                          <a:pt x="57" y="4"/>
                          <a:pt x="57" y="0"/>
                        </a:cubicBezTo>
                        <a:cubicBezTo>
                          <a:pt x="56" y="1"/>
                          <a:pt x="56" y="1"/>
                          <a:pt x="54" y="0"/>
                        </a:cubicBezTo>
                        <a:cubicBezTo>
                          <a:pt x="54" y="2"/>
                          <a:pt x="53" y="3"/>
                          <a:pt x="53" y="5"/>
                        </a:cubicBezTo>
                        <a:cubicBezTo>
                          <a:pt x="51" y="2"/>
                          <a:pt x="48" y="6"/>
                          <a:pt x="44" y="6"/>
                        </a:cubicBezTo>
                        <a:cubicBezTo>
                          <a:pt x="42" y="6"/>
                          <a:pt x="40" y="5"/>
                          <a:pt x="36" y="5"/>
                        </a:cubicBezTo>
                        <a:cubicBezTo>
                          <a:pt x="36" y="6"/>
                          <a:pt x="36" y="7"/>
                          <a:pt x="36" y="8"/>
                        </a:cubicBezTo>
                        <a:cubicBezTo>
                          <a:pt x="35" y="8"/>
                          <a:pt x="34" y="7"/>
                          <a:pt x="32" y="6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4" y="8"/>
                          <a:pt x="24" y="6"/>
                          <a:pt x="23" y="5"/>
                        </a:cubicBezTo>
                        <a:cubicBezTo>
                          <a:pt x="22" y="6"/>
                          <a:pt x="22" y="7"/>
                          <a:pt x="23" y="9"/>
                        </a:cubicBezTo>
                        <a:cubicBezTo>
                          <a:pt x="21" y="9"/>
                          <a:pt x="20" y="11"/>
                          <a:pt x="18" y="11"/>
                        </a:cubicBezTo>
                        <a:cubicBezTo>
                          <a:pt x="16" y="11"/>
                          <a:pt x="14" y="7"/>
                          <a:pt x="14" y="5"/>
                        </a:cubicBezTo>
                        <a:cubicBezTo>
                          <a:pt x="14" y="3"/>
                          <a:pt x="13" y="2"/>
                          <a:pt x="12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8" y="0"/>
                          <a:pt x="8" y="4"/>
                          <a:pt x="6" y="4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4" y="5"/>
                          <a:pt x="3" y="4"/>
                          <a:pt x="0" y="5"/>
                        </a:cubicBezTo>
                        <a:cubicBezTo>
                          <a:pt x="1" y="9"/>
                          <a:pt x="11" y="12"/>
                          <a:pt x="14" y="12"/>
                        </a:cubicBezTo>
                        <a:cubicBezTo>
                          <a:pt x="14" y="13"/>
                          <a:pt x="14" y="14"/>
                          <a:pt x="15" y="15"/>
                        </a:cubicBezTo>
                        <a:cubicBezTo>
                          <a:pt x="12" y="16"/>
                          <a:pt x="5" y="18"/>
                          <a:pt x="1" y="18"/>
                        </a:cubicBezTo>
                        <a:cubicBezTo>
                          <a:pt x="3" y="19"/>
                          <a:pt x="5" y="19"/>
                          <a:pt x="7" y="19"/>
                        </a:cubicBezTo>
                        <a:cubicBezTo>
                          <a:pt x="9" y="19"/>
                          <a:pt x="11" y="18"/>
                          <a:pt x="12" y="19"/>
                        </a:cubicBezTo>
                        <a:cubicBezTo>
                          <a:pt x="12" y="22"/>
                          <a:pt x="11" y="24"/>
                          <a:pt x="11" y="28"/>
                        </a:cubicBezTo>
                        <a:cubicBezTo>
                          <a:pt x="10" y="28"/>
                          <a:pt x="10" y="29"/>
                          <a:pt x="9" y="30"/>
                        </a:cubicBezTo>
                        <a:cubicBezTo>
                          <a:pt x="15" y="30"/>
                          <a:pt x="17" y="34"/>
                          <a:pt x="20" y="36"/>
                        </a:cubicBezTo>
                        <a:cubicBezTo>
                          <a:pt x="27" y="38"/>
                          <a:pt x="34" y="41"/>
                          <a:pt x="44" y="41"/>
                        </a:cubicBezTo>
                        <a:cubicBezTo>
                          <a:pt x="53" y="41"/>
                          <a:pt x="58" y="36"/>
                          <a:pt x="64" y="33"/>
                        </a:cubicBezTo>
                        <a:cubicBezTo>
                          <a:pt x="67" y="32"/>
                          <a:pt x="74" y="26"/>
                          <a:pt x="76" y="22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94"/>
                  <p:cNvSpPr>
                    <a:spLocks/>
                  </p:cNvSpPr>
                  <p:nvPr/>
                </p:nvSpPr>
                <p:spPr bwMode="auto">
                  <a:xfrm>
                    <a:off x="2858" y="2517"/>
                    <a:ext cx="118" cy="49"/>
                  </a:xfrm>
                  <a:custGeom>
                    <a:avLst/>
                    <a:gdLst>
                      <a:gd name="T0" fmla="*/ 78 w 78"/>
                      <a:gd name="T1" fmla="*/ 28 h 32"/>
                      <a:gd name="T2" fmla="*/ 72 w 78"/>
                      <a:gd name="T3" fmla="*/ 22 h 32"/>
                      <a:gd name="T4" fmla="*/ 68 w 78"/>
                      <a:gd name="T5" fmla="*/ 21 h 32"/>
                      <a:gd name="T6" fmla="*/ 68 w 78"/>
                      <a:gd name="T7" fmla="*/ 19 h 32"/>
                      <a:gd name="T8" fmla="*/ 52 w 78"/>
                      <a:gd name="T9" fmla="*/ 11 h 32"/>
                      <a:gd name="T10" fmla="*/ 47 w 78"/>
                      <a:gd name="T11" fmla="*/ 8 h 32"/>
                      <a:gd name="T12" fmla="*/ 21 w 78"/>
                      <a:gd name="T13" fmla="*/ 0 h 32"/>
                      <a:gd name="T14" fmla="*/ 0 w 78"/>
                      <a:gd name="T15" fmla="*/ 13 h 32"/>
                      <a:gd name="T16" fmla="*/ 2 w 78"/>
                      <a:gd name="T17" fmla="*/ 13 h 32"/>
                      <a:gd name="T18" fmla="*/ 17 w 78"/>
                      <a:gd name="T19" fmla="*/ 6 h 32"/>
                      <a:gd name="T20" fmla="*/ 21 w 78"/>
                      <a:gd name="T21" fmla="*/ 7 h 32"/>
                      <a:gd name="T22" fmla="*/ 21 w 78"/>
                      <a:gd name="T23" fmla="*/ 10 h 32"/>
                      <a:gd name="T24" fmla="*/ 29 w 78"/>
                      <a:gd name="T25" fmla="*/ 10 h 32"/>
                      <a:gd name="T26" fmla="*/ 38 w 78"/>
                      <a:gd name="T27" fmla="*/ 15 h 32"/>
                      <a:gd name="T28" fmla="*/ 43 w 78"/>
                      <a:gd name="T29" fmla="*/ 15 h 32"/>
                      <a:gd name="T30" fmla="*/ 46 w 78"/>
                      <a:gd name="T31" fmla="*/ 18 h 32"/>
                      <a:gd name="T32" fmla="*/ 55 w 78"/>
                      <a:gd name="T33" fmla="*/ 25 h 32"/>
                      <a:gd name="T34" fmla="*/ 53 w 78"/>
                      <a:gd name="T35" fmla="*/ 28 h 32"/>
                      <a:gd name="T36" fmla="*/ 53 w 78"/>
                      <a:gd name="T37" fmla="*/ 30 h 32"/>
                      <a:gd name="T38" fmla="*/ 68 w 78"/>
                      <a:gd name="T39" fmla="*/ 32 h 32"/>
                      <a:gd name="T40" fmla="*/ 78 w 78"/>
                      <a:gd name="T41" fmla="*/ 2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78" h="32">
                        <a:moveTo>
                          <a:pt x="78" y="28"/>
                        </a:moveTo>
                        <a:cubicBezTo>
                          <a:pt x="76" y="27"/>
                          <a:pt x="75" y="23"/>
                          <a:pt x="72" y="22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cubicBezTo>
                          <a:pt x="68" y="21"/>
                          <a:pt x="68" y="20"/>
                          <a:pt x="68" y="19"/>
                        </a:cubicBezTo>
                        <a:cubicBezTo>
                          <a:pt x="62" y="19"/>
                          <a:pt x="55" y="16"/>
                          <a:pt x="52" y="11"/>
                        </a:cubicBezTo>
                        <a:cubicBezTo>
                          <a:pt x="51" y="11"/>
                          <a:pt x="49" y="8"/>
                          <a:pt x="47" y="8"/>
                        </a:cubicBezTo>
                        <a:cubicBezTo>
                          <a:pt x="38" y="8"/>
                          <a:pt x="33" y="0"/>
                          <a:pt x="21" y="0"/>
                        </a:cubicBezTo>
                        <a:cubicBezTo>
                          <a:pt x="10" y="0"/>
                          <a:pt x="4" y="5"/>
                          <a:pt x="0" y="13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5" y="10"/>
                          <a:pt x="12" y="6"/>
                          <a:pt x="17" y="6"/>
                        </a:cubicBezTo>
                        <a:cubicBezTo>
                          <a:pt x="18" y="6"/>
                          <a:pt x="20" y="6"/>
                          <a:pt x="21" y="7"/>
                        </a:cubicBezTo>
                        <a:cubicBezTo>
                          <a:pt x="20" y="8"/>
                          <a:pt x="20" y="9"/>
                          <a:pt x="21" y="10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32" y="10"/>
                          <a:pt x="34" y="15"/>
                          <a:pt x="38" y="15"/>
                        </a:cubicBezTo>
                        <a:cubicBezTo>
                          <a:pt x="40" y="15"/>
                          <a:pt x="41" y="14"/>
                          <a:pt x="43" y="15"/>
                        </a:cubicBezTo>
                        <a:cubicBezTo>
                          <a:pt x="44" y="16"/>
                          <a:pt x="44" y="18"/>
                          <a:pt x="46" y="18"/>
                        </a:cubicBezTo>
                        <a:cubicBezTo>
                          <a:pt x="47" y="23"/>
                          <a:pt x="51" y="23"/>
                          <a:pt x="55" y="25"/>
                        </a:cubicBezTo>
                        <a:cubicBezTo>
                          <a:pt x="55" y="26"/>
                          <a:pt x="54" y="28"/>
                          <a:pt x="53" y="28"/>
                        </a:cubicBezTo>
                        <a:cubicBezTo>
                          <a:pt x="53" y="30"/>
                          <a:pt x="53" y="30"/>
                          <a:pt x="53" y="30"/>
                        </a:cubicBezTo>
                        <a:cubicBezTo>
                          <a:pt x="58" y="30"/>
                          <a:pt x="62" y="32"/>
                          <a:pt x="68" y="32"/>
                        </a:cubicBezTo>
                        <a:cubicBezTo>
                          <a:pt x="71" y="32"/>
                          <a:pt x="76" y="32"/>
                          <a:pt x="78" y="2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95"/>
                  <p:cNvSpPr>
                    <a:spLocks/>
                  </p:cNvSpPr>
                  <p:nvPr/>
                </p:nvSpPr>
                <p:spPr bwMode="auto">
                  <a:xfrm>
                    <a:off x="2874" y="2536"/>
                    <a:ext cx="6" cy="7"/>
                  </a:xfrm>
                  <a:custGeom>
                    <a:avLst/>
                    <a:gdLst>
                      <a:gd name="T0" fmla="*/ 2 w 4"/>
                      <a:gd name="T1" fmla="*/ 0 h 5"/>
                      <a:gd name="T2" fmla="*/ 2 w 4"/>
                      <a:gd name="T3" fmla="*/ 2 h 5"/>
                      <a:gd name="T4" fmla="*/ 0 w 4"/>
                      <a:gd name="T5" fmla="*/ 5 h 5"/>
                      <a:gd name="T6" fmla="*/ 3 w 4"/>
                      <a:gd name="T7" fmla="*/ 5 h 5"/>
                      <a:gd name="T8" fmla="*/ 3 w 4"/>
                      <a:gd name="T9" fmla="*/ 0 h 5"/>
                      <a:gd name="T10" fmla="*/ 3 w 4"/>
                      <a:gd name="T11" fmla="*/ 0 h 5"/>
                      <a:gd name="T12" fmla="*/ 2 w 4"/>
                      <a:gd name="T1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5">
                        <a:moveTo>
                          <a:pt x="2" y="0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0" y="2"/>
                          <a:pt x="0" y="5"/>
                        </a:cubicBezTo>
                        <a:cubicBezTo>
                          <a:pt x="0" y="5"/>
                          <a:pt x="3" y="5"/>
                          <a:pt x="3" y="5"/>
                        </a:cubicBezTo>
                        <a:cubicBezTo>
                          <a:pt x="4" y="3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96"/>
                  <p:cNvSpPr>
                    <a:spLocks/>
                  </p:cNvSpPr>
                  <p:nvPr/>
                </p:nvSpPr>
                <p:spPr bwMode="auto">
                  <a:xfrm>
                    <a:off x="2933" y="2583"/>
                    <a:ext cx="20" cy="10"/>
                  </a:xfrm>
                  <a:custGeom>
                    <a:avLst/>
                    <a:gdLst>
                      <a:gd name="T0" fmla="*/ 0 w 13"/>
                      <a:gd name="T1" fmla="*/ 2 h 7"/>
                      <a:gd name="T2" fmla="*/ 4 w 13"/>
                      <a:gd name="T3" fmla="*/ 7 h 7"/>
                      <a:gd name="T4" fmla="*/ 13 w 13"/>
                      <a:gd name="T5" fmla="*/ 5 h 7"/>
                      <a:gd name="T6" fmla="*/ 10 w 13"/>
                      <a:gd name="T7" fmla="*/ 2 h 7"/>
                      <a:gd name="T8" fmla="*/ 11 w 13"/>
                      <a:gd name="T9" fmla="*/ 3 h 7"/>
                      <a:gd name="T10" fmla="*/ 2 w 13"/>
                      <a:gd name="T11" fmla="*/ 0 h 7"/>
                      <a:gd name="T12" fmla="*/ 0 w 13"/>
                      <a:gd name="T13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7">
                        <a:moveTo>
                          <a:pt x="0" y="2"/>
                        </a:moveTo>
                        <a:cubicBezTo>
                          <a:pt x="0" y="5"/>
                          <a:pt x="2" y="7"/>
                          <a:pt x="4" y="7"/>
                        </a:cubicBezTo>
                        <a:cubicBezTo>
                          <a:pt x="7" y="7"/>
                          <a:pt x="9" y="6"/>
                          <a:pt x="13" y="5"/>
                        </a:cubicBezTo>
                        <a:cubicBezTo>
                          <a:pt x="12" y="4"/>
                          <a:pt x="12" y="3"/>
                          <a:pt x="10" y="2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9" y="2"/>
                          <a:pt x="5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97"/>
                  <p:cNvSpPr>
                    <a:spLocks/>
                  </p:cNvSpPr>
                  <p:nvPr/>
                </p:nvSpPr>
                <p:spPr bwMode="auto">
                  <a:xfrm>
                    <a:off x="3057" y="2583"/>
                    <a:ext cx="17" cy="7"/>
                  </a:xfrm>
                  <a:custGeom>
                    <a:avLst/>
                    <a:gdLst>
                      <a:gd name="T0" fmla="*/ 0 w 11"/>
                      <a:gd name="T1" fmla="*/ 2 h 5"/>
                      <a:gd name="T2" fmla="*/ 7 w 11"/>
                      <a:gd name="T3" fmla="*/ 5 h 5"/>
                      <a:gd name="T4" fmla="*/ 11 w 11"/>
                      <a:gd name="T5" fmla="*/ 3 h 5"/>
                      <a:gd name="T6" fmla="*/ 3 w 11"/>
                      <a:gd name="T7" fmla="*/ 0 h 5"/>
                      <a:gd name="T8" fmla="*/ 0 w 11"/>
                      <a:gd name="T9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0" y="2"/>
                        </a:moveTo>
                        <a:cubicBezTo>
                          <a:pt x="0" y="5"/>
                          <a:pt x="4" y="5"/>
                          <a:pt x="7" y="5"/>
                        </a:cubicBezTo>
                        <a:cubicBezTo>
                          <a:pt x="8" y="5"/>
                          <a:pt x="10" y="5"/>
                          <a:pt x="11" y="3"/>
                        </a:cubicBezTo>
                        <a:cubicBezTo>
                          <a:pt x="10" y="1"/>
                          <a:pt x="4" y="0"/>
                          <a:pt x="3" y="0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98"/>
                  <p:cNvSpPr>
                    <a:spLocks/>
                  </p:cNvSpPr>
                  <p:nvPr/>
                </p:nvSpPr>
                <p:spPr bwMode="auto">
                  <a:xfrm>
                    <a:off x="2976" y="2563"/>
                    <a:ext cx="68" cy="32"/>
                  </a:xfrm>
                  <a:custGeom>
                    <a:avLst/>
                    <a:gdLst>
                      <a:gd name="T0" fmla="*/ 0 w 45"/>
                      <a:gd name="T1" fmla="*/ 13 h 21"/>
                      <a:gd name="T2" fmla="*/ 3 w 45"/>
                      <a:gd name="T3" fmla="*/ 18 h 21"/>
                      <a:gd name="T4" fmla="*/ 4 w 45"/>
                      <a:gd name="T5" fmla="*/ 16 h 21"/>
                      <a:gd name="T6" fmla="*/ 7 w 45"/>
                      <a:gd name="T7" fmla="*/ 16 h 21"/>
                      <a:gd name="T8" fmla="*/ 19 w 45"/>
                      <a:gd name="T9" fmla="*/ 17 h 21"/>
                      <a:gd name="T10" fmla="*/ 22 w 45"/>
                      <a:gd name="T11" fmla="*/ 21 h 21"/>
                      <a:gd name="T12" fmla="*/ 28 w 45"/>
                      <a:gd name="T13" fmla="*/ 15 h 21"/>
                      <a:gd name="T14" fmla="*/ 30 w 45"/>
                      <a:gd name="T15" fmla="*/ 17 h 21"/>
                      <a:gd name="T16" fmla="*/ 35 w 45"/>
                      <a:gd name="T17" fmla="*/ 14 h 21"/>
                      <a:gd name="T18" fmla="*/ 45 w 45"/>
                      <a:gd name="T19" fmla="*/ 14 h 21"/>
                      <a:gd name="T20" fmla="*/ 38 w 45"/>
                      <a:gd name="T21" fmla="*/ 7 h 21"/>
                      <a:gd name="T22" fmla="*/ 39 w 45"/>
                      <a:gd name="T23" fmla="*/ 9 h 21"/>
                      <a:gd name="T24" fmla="*/ 24 w 45"/>
                      <a:gd name="T25" fmla="*/ 0 h 21"/>
                      <a:gd name="T26" fmla="*/ 17 w 45"/>
                      <a:gd name="T27" fmla="*/ 2 h 21"/>
                      <a:gd name="T28" fmla="*/ 10 w 45"/>
                      <a:gd name="T29" fmla="*/ 0 h 21"/>
                      <a:gd name="T30" fmla="*/ 8 w 45"/>
                      <a:gd name="T31" fmla="*/ 2 h 21"/>
                      <a:gd name="T32" fmla="*/ 12 w 45"/>
                      <a:gd name="T33" fmla="*/ 5 h 21"/>
                      <a:gd name="T34" fmla="*/ 13 w 45"/>
                      <a:gd name="T35" fmla="*/ 12 h 21"/>
                      <a:gd name="T36" fmla="*/ 2 w 45"/>
                      <a:gd name="T37" fmla="*/ 12 h 21"/>
                      <a:gd name="T38" fmla="*/ 0 w 45"/>
                      <a:gd name="T39" fmla="*/ 13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" h="21">
                        <a:moveTo>
                          <a:pt x="0" y="13"/>
                        </a:moveTo>
                        <a:cubicBezTo>
                          <a:pt x="0" y="15"/>
                          <a:pt x="2" y="18"/>
                          <a:pt x="3" y="18"/>
                        </a:cubicBezTo>
                        <a:cubicBezTo>
                          <a:pt x="3" y="17"/>
                          <a:pt x="4" y="17"/>
                          <a:pt x="4" y="16"/>
                        </a:cubicBezTo>
                        <a:cubicBezTo>
                          <a:pt x="5" y="17"/>
                          <a:pt x="5" y="16"/>
                          <a:pt x="7" y="16"/>
                        </a:cubicBezTo>
                        <a:cubicBezTo>
                          <a:pt x="10" y="16"/>
                          <a:pt x="16" y="15"/>
                          <a:pt x="19" y="17"/>
                        </a:cubicBezTo>
                        <a:cubicBezTo>
                          <a:pt x="20" y="18"/>
                          <a:pt x="19" y="21"/>
                          <a:pt x="22" y="21"/>
                        </a:cubicBezTo>
                        <a:cubicBezTo>
                          <a:pt x="25" y="21"/>
                          <a:pt x="24" y="15"/>
                          <a:pt x="28" y="15"/>
                        </a:cubicBezTo>
                        <a:cubicBezTo>
                          <a:pt x="29" y="15"/>
                          <a:pt x="29" y="17"/>
                          <a:pt x="30" y="17"/>
                        </a:cubicBezTo>
                        <a:cubicBezTo>
                          <a:pt x="32" y="17"/>
                          <a:pt x="33" y="15"/>
                          <a:pt x="35" y="14"/>
                        </a:cubicBezTo>
                        <a:cubicBezTo>
                          <a:pt x="45" y="14"/>
                          <a:pt x="45" y="14"/>
                          <a:pt x="45" y="14"/>
                        </a:cubicBezTo>
                        <a:cubicBezTo>
                          <a:pt x="43" y="11"/>
                          <a:pt x="40" y="10"/>
                          <a:pt x="38" y="7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4" y="6"/>
                          <a:pt x="33" y="0"/>
                          <a:pt x="24" y="0"/>
                        </a:cubicBezTo>
                        <a:cubicBezTo>
                          <a:pt x="22" y="0"/>
                          <a:pt x="20" y="2"/>
                          <a:pt x="17" y="2"/>
                        </a:cubicBezTo>
                        <a:cubicBezTo>
                          <a:pt x="14" y="2"/>
                          <a:pt x="13" y="0"/>
                          <a:pt x="10" y="0"/>
                        </a:cubicBezTo>
                        <a:cubicBezTo>
                          <a:pt x="9" y="0"/>
                          <a:pt x="8" y="1"/>
                          <a:pt x="8" y="2"/>
                        </a:cubicBezTo>
                        <a:cubicBezTo>
                          <a:pt x="8" y="4"/>
                          <a:pt x="10" y="5"/>
                          <a:pt x="12" y="5"/>
                        </a:cubicBezTo>
                        <a:cubicBezTo>
                          <a:pt x="12" y="8"/>
                          <a:pt x="12" y="10"/>
                          <a:pt x="13" y="12"/>
                        </a:cubicBezTo>
                        <a:cubicBezTo>
                          <a:pt x="10" y="14"/>
                          <a:pt x="8" y="12"/>
                          <a:pt x="2" y="12"/>
                        </a:cubicBezTo>
                        <a:cubicBezTo>
                          <a:pt x="1" y="12"/>
                          <a:pt x="1" y="13"/>
                          <a:pt x="0" y="1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99"/>
                  <p:cNvSpPr>
                    <a:spLocks/>
                  </p:cNvSpPr>
                  <p:nvPr/>
                </p:nvSpPr>
                <p:spPr bwMode="auto">
                  <a:xfrm>
                    <a:off x="3119" y="2692"/>
                    <a:ext cx="8" cy="10"/>
                  </a:xfrm>
                  <a:custGeom>
                    <a:avLst/>
                    <a:gdLst>
                      <a:gd name="T0" fmla="*/ 0 w 5"/>
                      <a:gd name="T1" fmla="*/ 6 h 7"/>
                      <a:gd name="T2" fmla="*/ 2 w 5"/>
                      <a:gd name="T3" fmla="*/ 6 h 7"/>
                      <a:gd name="T4" fmla="*/ 5 w 5"/>
                      <a:gd name="T5" fmla="*/ 2 h 7"/>
                      <a:gd name="T6" fmla="*/ 5 w 5"/>
                      <a:gd name="T7" fmla="*/ 0 h 7"/>
                      <a:gd name="T8" fmla="*/ 3 w 5"/>
                      <a:gd name="T9" fmla="*/ 0 h 7"/>
                      <a:gd name="T10" fmla="*/ 0 w 5"/>
                      <a:gd name="T11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7">
                        <a:moveTo>
                          <a:pt x="0" y="6"/>
                        </a:moveTo>
                        <a:cubicBezTo>
                          <a:pt x="0" y="7"/>
                          <a:pt x="1" y="6"/>
                          <a:pt x="2" y="6"/>
                        </a:cubicBezTo>
                        <a:cubicBezTo>
                          <a:pt x="4" y="6"/>
                          <a:pt x="5" y="4"/>
                          <a:pt x="5" y="2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3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00"/>
                  <p:cNvSpPr>
                    <a:spLocks/>
                  </p:cNvSpPr>
                  <p:nvPr/>
                </p:nvSpPr>
                <p:spPr bwMode="auto">
                  <a:xfrm>
                    <a:off x="3242" y="2836"/>
                    <a:ext cx="27" cy="24"/>
                  </a:xfrm>
                  <a:custGeom>
                    <a:avLst/>
                    <a:gdLst>
                      <a:gd name="T0" fmla="*/ 6 w 18"/>
                      <a:gd name="T1" fmla="*/ 0 h 16"/>
                      <a:gd name="T2" fmla="*/ 0 w 18"/>
                      <a:gd name="T3" fmla="*/ 8 h 16"/>
                      <a:gd name="T4" fmla="*/ 11 w 18"/>
                      <a:gd name="T5" fmla="*/ 16 h 16"/>
                      <a:gd name="T6" fmla="*/ 18 w 18"/>
                      <a:gd name="T7" fmla="*/ 6 h 16"/>
                      <a:gd name="T8" fmla="*/ 16 w 18"/>
                      <a:gd name="T9" fmla="*/ 4 h 16"/>
                      <a:gd name="T10" fmla="*/ 12 w 18"/>
                      <a:gd name="T11" fmla="*/ 3 h 16"/>
                      <a:gd name="T12" fmla="*/ 7 w 18"/>
                      <a:gd name="T13" fmla="*/ 0 h 16"/>
                      <a:gd name="T14" fmla="*/ 6 w 18"/>
                      <a:gd name="T1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16">
                        <a:moveTo>
                          <a:pt x="6" y="0"/>
                        </a:moveTo>
                        <a:cubicBezTo>
                          <a:pt x="2" y="0"/>
                          <a:pt x="0" y="3"/>
                          <a:pt x="0" y="8"/>
                        </a:cubicBezTo>
                        <a:cubicBezTo>
                          <a:pt x="0" y="11"/>
                          <a:pt x="7" y="16"/>
                          <a:pt x="11" y="16"/>
                        </a:cubicBezTo>
                        <a:cubicBezTo>
                          <a:pt x="14" y="16"/>
                          <a:pt x="18" y="9"/>
                          <a:pt x="18" y="6"/>
                        </a:cubicBezTo>
                        <a:cubicBezTo>
                          <a:pt x="18" y="6"/>
                          <a:pt x="17" y="4"/>
                          <a:pt x="16" y="4"/>
                        </a:cubicBezTo>
                        <a:cubicBezTo>
                          <a:pt x="15" y="4"/>
                          <a:pt x="13" y="7"/>
                          <a:pt x="12" y="3"/>
                        </a:cubicBezTo>
                        <a:cubicBezTo>
                          <a:pt x="10" y="3"/>
                          <a:pt x="8" y="1"/>
                          <a:pt x="7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01"/>
                  <p:cNvSpPr>
                    <a:spLocks/>
                  </p:cNvSpPr>
                  <p:nvPr/>
                </p:nvSpPr>
                <p:spPr bwMode="auto">
                  <a:xfrm>
                    <a:off x="2979" y="3449"/>
                    <a:ext cx="9" cy="27"/>
                  </a:xfrm>
                  <a:custGeom>
                    <a:avLst/>
                    <a:gdLst>
                      <a:gd name="T0" fmla="*/ 3 w 6"/>
                      <a:gd name="T1" fmla="*/ 18 h 18"/>
                      <a:gd name="T2" fmla="*/ 5 w 6"/>
                      <a:gd name="T3" fmla="*/ 18 h 18"/>
                      <a:gd name="T4" fmla="*/ 5 w 6"/>
                      <a:gd name="T5" fmla="*/ 9 h 18"/>
                      <a:gd name="T6" fmla="*/ 6 w 6"/>
                      <a:gd name="T7" fmla="*/ 5 h 18"/>
                      <a:gd name="T8" fmla="*/ 3 w 6"/>
                      <a:gd name="T9" fmla="*/ 0 h 18"/>
                      <a:gd name="T10" fmla="*/ 0 w 6"/>
                      <a:gd name="T11" fmla="*/ 10 h 18"/>
                      <a:gd name="T12" fmla="*/ 0 w 6"/>
                      <a:gd name="T13" fmla="*/ 14 h 18"/>
                      <a:gd name="T14" fmla="*/ 3 w 6"/>
                      <a:gd name="T1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8">
                        <a:moveTo>
                          <a:pt x="3" y="18"/>
                        </a:moveTo>
                        <a:cubicBezTo>
                          <a:pt x="5" y="18"/>
                          <a:pt x="5" y="18"/>
                          <a:pt x="5" y="18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8"/>
                          <a:pt x="6" y="7"/>
                          <a:pt x="6" y="5"/>
                        </a:cubicBezTo>
                        <a:cubicBezTo>
                          <a:pt x="6" y="3"/>
                          <a:pt x="5" y="0"/>
                          <a:pt x="3" y="0"/>
                        </a:cubicBezTo>
                        <a:cubicBezTo>
                          <a:pt x="1" y="0"/>
                          <a:pt x="0" y="10"/>
                          <a:pt x="0" y="10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5"/>
                          <a:pt x="1" y="18"/>
                          <a:pt x="3" y="1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424" y="2109"/>
                    <a:ext cx="1" cy="1"/>
                  </a:xfrm>
                  <a:prstGeom prst="rect">
                    <a:avLst/>
                  </a:pr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1924" y="1635"/>
                    <a:ext cx="1499" cy="2055"/>
                  </a:xfrm>
                  <a:custGeom>
                    <a:avLst/>
                    <a:gdLst>
                      <a:gd name="T0" fmla="*/ 897 w 992"/>
                      <a:gd name="T1" fmla="*/ 798 h 1355"/>
                      <a:gd name="T2" fmla="*/ 855 w 992"/>
                      <a:gd name="T3" fmla="*/ 745 h 1355"/>
                      <a:gd name="T4" fmla="*/ 773 w 992"/>
                      <a:gd name="T5" fmla="*/ 698 h 1355"/>
                      <a:gd name="T6" fmla="*/ 715 w 992"/>
                      <a:gd name="T7" fmla="*/ 703 h 1355"/>
                      <a:gd name="T8" fmla="*/ 673 w 992"/>
                      <a:gd name="T9" fmla="*/ 720 h 1355"/>
                      <a:gd name="T10" fmla="*/ 588 w 992"/>
                      <a:gd name="T11" fmla="*/ 647 h 1355"/>
                      <a:gd name="T12" fmla="*/ 566 w 992"/>
                      <a:gd name="T13" fmla="*/ 627 h 1355"/>
                      <a:gd name="T14" fmla="*/ 523 w 992"/>
                      <a:gd name="T15" fmla="*/ 553 h 1355"/>
                      <a:gd name="T16" fmla="*/ 595 w 992"/>
                      <a:gd name="T17" fmla="*/ 514 h 1355"/>
                      <a:gd name="T18" fmla="*/ 669 w 992"/>
                      <a:gd name="T19" fmla="*/ 475 h 1355"/>
                      <a:gd name="T20" fmla="*/ 681 w 992"/>
                      <a:gd name="T21" fmla="*/ 430 h 1355"/>
                      <a:gd name="T22" fmla="*/ 701 w 992"/>
                      <a:gd name="T23" fmla="*/ 405 h 1355"/>
                      <a:gd name="T24" fmla="*/ 751 w 992"/>
                      <a:gd name="T25" fmla="*/ 361 h 1355"/>
                      <a:gd name="T26" fmla="*/ 785 w 992"/>
                      <a:gd name="T27" fmla="*/ 350 h 1355"/>
                      <a:gd name="T28" fmla="*/ 830 w 992"/>
                      <a:gd name="T29" fmla="*/ 258 h 1355"/>
                      <a:gd name="T30" fmla="*/ 781 w 992"/>
                      <a:gd name="T31" fmla="*/ 193 h 1355"/>
                      <a:gd name="T32" fmla="*/ 665 w 992"/>
                      <a:gd name="T33" fmla="*/ 162 h 1355"/>
                      <a:gd name="T34" fmla="*/ 568 w 992"/>
                      <a:gd name="T35" fmla="*/ 213 h 1355"/>
                      <a:gd name="T36" fmla="*/ 585 w 992"/>
                      <a:gd name="T37" fmla="*/ 120 h 1355"/>
                      <a:gd name="T38" fmla="*/ 637 w 992"/>
                      <a:gd name="T39" fmla="*/ 63 h 1355"/>
                      <a:gd name="T40" fmla="*/ 573 w 992"/>
                      <a:gd name="T41" fmla="*/ 55 h 1355"/>
                      <a:gd name="T42" fmla="*/ 543 w 992"/>
                      <a:gd name="T43" fmla="*/ 51 h 1355"/>
                      <a:gd name="T44" fmla="*/ 443 w 992"/>
                      <a:gd name="T45" fmla="*/ 75 h 1355"/>
                      <a:gd name="T46" fmla="*/ 294 w 992"/>
                      <a:gd name="T47" fmla="*/ 24 h 1355"/>
                      <a:gd name="T48" fmla="*/ 198 w 992"/>
                      <a:gd name="T49" fmla="*/ 36 h 1355"/>
                      <a:gd name="T50" fmla="*/ 64 w 992"/>
                      <a:gd name="T51" fmla="*/ 19 h 1355"/>
                      <a:gd name="T52" fmla="*/ 8 w 992"/>
                      <a:gd name="T53" fmla="*/ 104 h 1355"/>
                      <a:gd name="T54" fmla="*/ 21 w 992"/>
                      <a:gd name="T55" fmla="*/ 169 h 1355"/>
                      <a:gd name="T56" fmla="*/ 74 w 992"/>
                      <a:gd name="T57" fmla="*/ 196 h 1355"/>
                      <a:gd name="T58" fmla="*/ 103 w 992"/>
                      <a:gd name="T59" fmla="*/ 195 h 1355"/>
                      <a:gd name="T60" fmla="*/ 177 w 992"/>
                      <a:gd name="T61" fmla="*/ 178 h 1355"/>
                      <a:gd name="T62" fmla="*/ 253 w 992"/>
                      <a:gd name="T63" fmla="*/ 224 h 1355"/>
                      <a:gd name="T64" fmla="*/ 287 w 992"/>
                      <a:gd name="T65" fmla="*/ 272 h 1355"/>
                      <a:gd name="T66" fmla="*/ 326 w 992"/>
                      <a:gd name="T67" fmla="*/ 342 h 1355"/>
                      <a:gd name="T68" fmla="*/ 399 w 992"/>
                      <a:gd name="T69" fmla="*/ 538 h 1355"/>
                      <a:gd name="T70" fmla="*/ 404 w 992"/>
                      <a:gd name="T71" fmla="*/ 526 h 1355"/>
                      <a:gd name="T72" fmla="*/ 463 w 992"/>
                      <a:gd name="T73" fmla="*/ 595 h 1355"/>
                      <a:gd name="T74" fmla="*/ 532 w 992"/>
                      <a:gd name="T75" fmla="*/ 654 h 1355"/>
                      <a:gd name="T76" fmla="*/ 616 w 992"/>
                      <a:gd name="T77" fmla="*/ 707 h 1355"/>
                      <a:gd name="T78" fmla="*/ 668 w 992"/>
                      <a:gd name="T79" fmla="*/ 725 h 1355"/>
                      <a:gd name="T80" fmla="*/ 651 w 992"/>
                      <a:gd name="T81" fmla="*/ 818 h 1355"/>
                      <a:gd name="T82" fmla="*/ 698 w 992"/>
                      <a:gd name="T83" fmla="*/ 939 h 1355"/>
                      <a:gd name="T84" fmla="*/ 715 w 992"/>
                      <a:gd name="T85" fmla="*/ 1126 h 1355"/>
                      <a:gd name="T86" fmla="*/ 702 w 992"/>
                      <a:gd name="T87" fmla="*/ 1244 h 1355"/>
                      <a:gd name="T88" fmla="*/ 697 w 992"/>
                      <a:gd name="T89" fmla="*/ 1322 h 1355"/>
                      <a:gd name="T90" fmla="*/ 748 w 992"/>
                      <a:gd name="T91" fmla="*/ 1333 h 1355"/>
                      <a:gd name="T92" fmla="*/ 775 w 992"/>
                      <a:gd name="T93" fmla="*/ 1206 h 1355"/>
                      <a:gd name="T94" fmla="*/ 821 w 992"/>
                      <a:gd name="T95" fmla="*/ 1157 h 1355"/>
                      <a:gd name="T96" fmla="*/ 878 w 992"/>
                      <a:gd name="T97" fmla="*/ 1070 h 1355"/>
                      <a:gd name="T98" fmla="*/ 959 w 992"/>
                      <a:gd name="T99" fmla="*/ 952 h 1355"/>
                      <a:gd name="T100" fmla="*/ 745 w 992"/>
                      <a:gd name="T101" fmla="*/ 332 h 1355"/>
                      <a:gd name="T102" fmla="*/ 682 w 992"/>
                      <a:gd name="T103" fmla="*/ 370 h 1355"/>
                      <a:gd name="T104" fmla="*/ 653 w 992"/>
                      <a:gd name="T105" fmla="*/ 389 h 1355"/>
                      <a:gd name="T106" fmla="*/ 600 w 992"/>
                      <a:gd name="T107" fmla="*/ 322 h 1355"/>
                      <a:gd name="T108" fmla="*/ 631 w 992"/>
                      <a:gd name="T109" fmla="*/ 369 h 1355"/>
                      <a:gd name="T110" fmla="*/ 622 w 992"/>
                      <a:gd name="T111" fmla="*/ 348 h 1355"/>
                      <a:gd name="T112" fmla="*/ 582 w 992"/>
                      <a:gd name="T113" fmla="*/ 324 h 1355"/>
                      <a:gd name="T114" fmla="*/ 226 w 992"/>
                      <a:gd name="T115" fmla="*/ 189 h 1355"/>
                      <a:gd name="T116" fmla="*/ 260 w 992"/>
                      <a:gd name="T117" fmla="*/ 210 h 1355"/>
                      <a:gd name="T118" fmla="*/ 482 w 992"/>
                      <a:gd name="T119" fmla="*/ 520 h 13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992" h="1355">
                        <a:moveTo>
                          <a:pt x="986" y="839"/>
                        </a:moveTo>
                        <a:cubicBezTo>
                          <a:pt x="984" y="838"/>
                          <a:pt x="983" y="838"/>
                          <a:pt x="981" y="839"/>
                        </a:cubicBezTo>
                        <a:cubicBezTo>
                          <a:pt x="980" y="839"/>
                          <a:pt x="978" y="839"/>
                          <a:pt x="976" y="838"/>
                        </a:cubicBezTo>
                        <a:cubicBezTo>
                          <a:pt x="972" y="837"/>
                          <a:pt x="964" y="828"/>
                          <a:pt x="961" y="823"/>
                        </a:cubicBezTo>
                        <a:cubicBezTo>
                          <a:pt x="959" y="822"/>
                          <a:pt x="954" y="819"/>
                          <a:pt x="949" y="818"/>
                        </a:cubicBezTo>
                        <a:cubicBezTo>
                          <a:pt x="939" y="820"/>
                          <a:pt x="939" y="820"/>
                          <a:pt x="939" y="820"/>
                        </a:cubicBezTo>
                        <a:cubicBezTo>
                          <a:pt x="934" y="820"/>
                          <a:pt x="933" y="815"/>
                          <a:pt x="927" y="815"/>
                        </a:cubicBezTo>
                        <a:cubicBezTo>
                          <a:pt x="925" y="815"/>
                          <a:pt x="924" y="817"/>
                          <a:pt x="922" y="818"/>
                        </a:cubicBezTo>
                        <a:cubicBezTo>
                          <a:pt x="920" y="818"/>
                          <a:pt x="920" y="818"/>
                          <a:pt x="920" y="818"/>
                        </a:cubicBezTo>
                        <a:cubicBezTo>
                          <a:pt x="920" y="815"/>
                          <a:pt x="920" y="813"/>
                          <a:pt x="919" y="810"/>
                        </a:cubicBezTo>
                        <a:cubicBezTo>
                          <a:pt x="919" y="808"/>
                          <a:pt x="916" y="808"/>
                          <a:pt x="914" y="807"/>
                        </a:cubicBezTo>
                        <a:cubicBezTo>
                          <a:pt x="911" y="804"/>
                          <a:pt x="901" y="798"/>
                          <a:pt x="897" y="798"/>
                        </a:cubicBezTo>
                        <a:cubicBezTo>
                          <a:pt x="893" y="798"/>
                          <a:pt x="889" y="805"/>
                          <a:pt x="887" y="810"/>
                        </a:cubicBezTo>
                        <a:cubicBezTo>
                          <a:pt x="886" y="812"/>
                          <a:pt x="885" y="814"/>
                          <a:pt x="884" y="814"/>
                        </a:cubicBezTo>
                        <a:cubicBezTo>
                          <a:pt x="883" y="814"/>
                          <a:pt x="883" y="811"/>
                          <a:pt x="883" y="810"/>
                        </a:cubicBezTo>
                        <a:cubicBezTo>
                          <a:pt x="876" y="810"/>
                          <a:pt x="876" y="810"/>
                          <a:pt x="876" y="810"/>
                        </a:cubicBezTo>
                        <a:cubicBezTo>
                          <a:pt x="876" y="807"/>
                          <a:pt x="874" y="805"/>
                          <a:pt x="872" y="803"/>
                        </a:cubicBezTo>
                        <a:cubicBezTo>
                          <a:pt x="871" y="802"/>
                          <a:pt x="868" y="803"/>
                          <a:pt x="868" y="800"/>
                        </a:cubicBezTo>
                        <a:cubicBezTo>
                          <a:pt x="868" y="790"/>
                          <a:pt x="876" y="787"/>
                          <a:pt x="880" y="781"/>
                        </a:cubicBezTo>
                        <a:cubicBezTo>
                          <a:pt x="880" y="778"/>
                          <a:pt x="877" y="778"/>
                          <a:pt x="875" y="774"/>
                        </a:cubicBezTo>
                        <a:cubicBezTo>
                          <a:pt x="874" y="771"/>
                          <a:pt x="871" y="761"/>
                          <a:pt x="871" y="757"/>
                        </a:cubicBezTo>
                        <a:cubicBezTo>
                          <a:pt x="866" y="756"/>
                          <a:pt x="861" y="746"/>
                          <a:pt x="856" y="746"/>
                        </a:cubicBezTo>
                        <a:cubicBezTo>
                          <a:pt x="855" y="746"/>
                          <a:pt x="855" y="746"/>
                          <a:pt x="855" y="746"/>
                        </a:cubicBezTo>
                        <a:cubicBezTo>
                          <a:pt x="855" y="745"/>
                          <a:pt x="855" y="745"/>
                          <a:pt x="855" y="745"/>
                        </a:cubicBezTo>
                        <a:cubicBezTo>
                          <a:pt x="852" y="745"/>
                          <a:pt x="848" y="742"/>
                          <a:pt x="846" y="742"/>
                        </a:cubicBezTo>
                        <a:cubicBezTo>
                          <a:pt x="839" y="742"/>
                          <a:pt x="839" y="742"/>
                          <a:pt x="839" y="742"/>
                        </a:cubicBezTo>
                        <a:cubicBezTo>
                          <a:pt x="832" y="740"/>
                          <a:pt x="821" y="741"/>
                          <a:pt x="819" y="732"/>
                        </a:cubicBezTo>
                        <a:cubicBezTo>
                          <a:pt x="818" y="732"/>
                          <a:pt x="816" y="731"/>
                          <a:pt x="816" y="730"/>
                        </a:cubicBezTo>
                        <a:cubicBezTo>
                          <a:pt x="812" y="722"/>
                          <a:pt x="810" y="723"/>
                          <a:pt x="805" y="717"/>
                        </a:cubicBezTo>
                        <a:cubicBezTo>
                          <a:pt x="798" y="717"/>
                          <a:pt x="798" y="717"/>
                          <a:pt x="798" y="717"/>
                        </a:cubicBezTo>
                        <a:cubicBezTo>
                          <a:pt x="797" y="713"/>
                          <a:pt x="797" y="709"/>
                          <a:pt x="794" y="707"/>
                        </a:cubicBezTo>
                        <a:cubicBezTo>
                          <a:pt x="790" y="706"/>
                          <a:pt x="785" y="705"/>
                          <a:pt x="783" y="700"/>
                        </a:cubicBezTo>
                        <a:cubicBezTo>
                          <a:pt x="783" y="698"/>
                          <a:pt x="783" y="698"/>
                          <a:pt x="783" y="698"/>
                        </a:cubicBezTo>
                        <a:cubicBezTo>
                          <a:pt x="784" y="698"/>
                          <a:pt x="786" y="698"/>
                          <a:pt x="787" y="697"/>
                        </a:cubicBezTo>
                        <a:cubicBezTo>
                          <a:pt x="787" y="697"/>
                          <a:pt x="782" y="696"/>
                          <a:pt x="779" y="696"/>
                        </a:cubicBezTo>
                        <a:cubicBezTo>
                          <a:pt x="779" y="697"/>
                          <a:pt x="773" y="697"/>
                          <a:pt x="773" y="698"/>
                        </a:cubicBezTo>
                        <a:cubicBezTo>
                          <a:pt x="771" y="702"/>
                          <a:pt x="769" y="702"/>
                          <a:pt x="765" y="702"/>
                        </a:cubicBezTo>
                        <a:cubicBezTo>
                          <a:pt x="763" y="702"/>
                          <a:pt x="759" y="702"/>
                          <a:pt x="759" y="699"/>
                        </a:cubicBezTo>
                        <a:cubicBezTo>
                          <a:pt x="745" y="699"/>
                          <a:pt x="745" y="699"/>
                          <a:pt x="745" y="699"/>
                        </a:cubicBezTo>
                        <a:cubicBezTo>
                          <a:pt x="744" y="698"/>
                          <a:pt x="742" y="696"/>
                          <a:pt x="742" y="693"/>
                        </a:cubicBezTo>
                        <a:cubicBezTo>
                          <a:pt x="738" y="692"/>
                          <a:pt x="732" y="690"/>
                          <a:pt x="731" y="685"/>
                        </a:cubicBezTo>
                        <a:cubicBezTo>
                          <a:pt x="727" y="685"/>
                          <a:pt x="727" y="685"/>
                          <a:pt x="727" y="685"/>
                        </a:cubicBezTo>
                        <a:cubicBezTo>
                          <a:pt x="727" y="689"/>
                          <a:pt x="731" y="687"/>
                          <a:pt x="732" y="691"/>
                        </a:cubicBezTo>
                        <a:cubicBezTo>
                          <a:pt x="725" y="691"/>
                          <a:pt x="725" y="691"/>
                          <a:pt x="725" y="691"/>
                        </a:cubicBezTo>
                        <a:cubicBezTo>
                          <a:pt x="723" y="693"/>
                          <a:pt x="719" y="693"/>
                          <a:pt x="719" y="697"/>
                        </a:cubicBezTo>
                        <a:cubicBezTo>
                          <a:pt x="719" y="701"/>
                          <a:pt x="722" y="703"/>
                          <a:pt x="722" y="707"/>
                        </a:cubicBezTo>
                        <a:cubicBezTo>
                          <a:pt x="722" y="708"/>
                          <a:pt x="721" y="712"/>
                          <a:pt x="719" y="712"/>
                        </a:cubicBezTo>
                        <a:cubicBezTo>
                          <a:pt x="717" y="712"/>
                          <a:pt x="715" y="706"/>
                          <a:pt x="715" y="703"/>
                        </a:cubicBezTo>
                        <a:cubicBezTo>
                          <a:pt x="715" y="700"/>
                          <a:pt x="717" y="694"/>
                          <a:pt x="718" y="690"/>
                        </a:cubicBezTo>
                        <a:cubicBezTo>
                          <a:pt x="719" y="690"/>
                          <a:pt x="720" y="688"/>
                          <a:pt x="720" y="686"/>
                        </a:cubicBezTo>
                        <a:cubicBezTo>
                          <a:pt x="720" y="686"/>
                          <a:pt x="719" y="682"/>
                          <a:pt x="718" y="682"/>
                        </a:cubicBezTo>
                        <a:cubicBezTo>
                          <a:pt x="714" y="682"/>
                          <a:pt x="714" y="687"/>
                          <a:pt x="710" y="688"/>
                        </a:cubicBezTo>
                        <a:cubicBezTo>
                          <a:pt x="704" y="691"/>
                          <a:pt x="699" y="692"/>
                          <a:pt x="693" y="694"/>
                        </a:cubicBezTo>
                        <a:cubicBezTo>
                          <a:pt x="690" y="696"/>
                          <a:pt x="687" y="697"/>
                          <a:pt x="686" y="702"/>
                        </a:cubicBezTo>
                        <a:cubicBezTo>
                          <a:pt x="686" y="704"/>
                          <a:pt x="685" y="708"/>
                          <a:pt x="684" y="709"/>
                        </a:cubicBezTo>
                        <a:cubicBezTo>
                          <a:pt x="682" y="711"/>
                          <a:pt x="679" y="712"/>
                          <a:pt x="679" y="715"/>
                        </a:cubicBezTo>
                        <a:cubicBezTo>
                          <a:pt x="679" y="715"/>
                          <a:pt x="678" y="716"/>
                          <a:pt x="678" y="716"/>
                        </a:cubicBezTo>
                        <a:cubicBezTo>
                          <a:pt x="678" y="718"/>
                          <a:pt x="678" y="718"/>
                          <a:pt x="678" y="718"/>
                        </a:cubicBezTo>
                        <a:cubicBezTo>
                          <a:pt x="676" y="719"/>
                          <a:pt x="677" y="719"/>
                          <a:pt x="675" y="718"/>
                        </a:cubicBezTo>
                        <a:cubicBezTo>
                          <a:pt x="674" y="719"/>
                          <a:pt x="674" y="720"/>
                          <a:pt x="673" y="720"/>
                        </a:cubicBezTo>
                        <a:cubicBezTo>
                          <a:pt x="674" y="719"/>
                          <a:pt x="674" y="718"/>
                          <a:pt x="675" y="718"/>
                        </a:cubicBezTo>
                        <a:cubicBezTo>
                          <a:pt x="670" y="714"/>
                          <a:pt x="667" y="708"/>
                          <a:pt x="660" y="708"/>
                        </a:cubicBezTo>
                        <a:cubicBezTo>
                          <a:pt x="654" y="708"/>
                          <a:pt x="650" y="714"/>
                          <a:pt x="643" y="714"/>
                        </a:cubicBezTo>
                        <a:cubicBezTo>
                          <a:pt x="639" y="714"/>
                          <a:pt x="639" y="708"/>
                          <a:pt x="636" y="707"/>
                        </a:cubicBezTo>
                        <a:cubicBezTo>
                          <a:pt x="632" y="704"/>
                          <a:pt x="626" y="701"/>
                          <a:pt x="626" y="694"/>
                        </a:cubicBezTo>
                        <a:cubicBezTo>
                          <a:pt x="626" y="675"/>
                          <a:pt x="626" y="675"/>
                          <a:pt x="626" y="675"/>
                        </a:cubicBezTo>
                        <a:cubicBezTo>
                          <a:pt x="628" y="672"/>
                          <a:pt x="628" y="664"/>
                          <a:pt x="628" y="661"/>
                        </a:cubicBezTo>
                        <a:cubicBezTo>
                          <a:pt x="628" y="657"/>
                          <a:pt x="628" y="657"/>
                          <a:pt x="628" y="657"/>
                        </a:cubicBezTo>
                        <a:cubicBezTo>
                          <a:pt x="623" y="655"/>
                          <a:pt x="622" y="650"/>
                          <a:pt x="616" y="650"/>
                        </a:cubicBezTo>
                        <a:cubicBezTo>
                          <a:pt x="606" y="650"/>
                          <a:pt x="599" y="652"/>
                          <a:pt x="591" y="652"/>
                        </a:cubicBezTo>
                        <a:cubicBezTo>
                          <a:pt x="589" y="652"/>
                          <a:pt x="588" y="651"/>
                          <a:pt x="588" y="649"/>
                        </a:cubicBezTo>
                        <a:cubicBezTo>
                          <a:pt x="588" y="647"/>
                          <a:pt x="588" y="647"/>
                          <a:pt x="588" y="647"/>
                        </a:cubicBezTo>
                        <a:cubicBezTo>
                          <a:pt x="589" y="645"/>
                          <a:pt x="592" y="644"/>
                          <a:pt x="592" y="641"/>
                        </a:cubicBezTo>
                        <a:cubicBezTo>
                          <a:pt x="592" y="626"/>
                          <a:pt x="592" y="626"/>
                          <a:pt x="592" y="626"/>
                        </a:cubicBezTo>
                        <a:cubicBezTo>
                          <a:pt x="594" y="626"/>
                          <a:pt x="594" y="626"/>
                          <a:pt x="594" y="626"/>
                        </a:cubicBezTo>
                        <a:cubicBezTo>
                          <a:pt x="594" y="628"/>
                          <a:pt x="594" y="628"/>
                          <a:pt x="594" y="628"/>
                        </a:cubicBezTo>
                        <a:cubicBezTo>
                          <a:pt x="596" y="625"/>
                          <a:pt x="597" y="622"/>
                          <a:pt x="597" y="617"/>
                        </a:cubicBezTo>
                        <a:cubicBezTo>
                          <a:pt x="597" y="612"/>
                          <a:pt x="602" y="606"/>
                          <a:pt x="602" y="601"/>
                        </a:cubicBezTo>
                        <a:cubicBezTo>
                          <a:pt x="602" y="599"/>
                          <a:pt x="602" y="599"/>
                          <a:pt x="602" y="599"/>
                        </a:cubicBezTo>
                        <a:cubicBezTo>
                          <a:pt x="600" y="599"/>
                          <a:pt x="597" y="598"/>
                          <a:pt x="596" y="598"/>
                        </a:cubicBezTo>
                        <a:cubicBezTo>
                          <a:pt x="595" y="597"/>
                          <a:pt x="593" y="597"/>
                          <a:pt x="591" y="597"/>
                        </a:cubicBezTo>
                        <a:cubicBezTo>
                          <a:pt x="584" y="597"/>
                          <a:pt x="575" y="600"/>
                          <a:pt x="575" y="609"/>
                        </a:cubicBezTo>
                        <a:cubicBezTo>
                          <a:pt x="575" y="614"/>
                          <a:pt x="570" y="618"/>
                          <a:pt x="569" y="622"/>
                        </a:cubicBezTo>
                        <a:cubicBezTo>
                          <a:pt x="569" y="623"/>
                          <a:pt x="568" y="627"/>
                          <a:pt x="566" y="627"/>
                        </a:cubicBezTo>
                        <a:cubicBezTo>
                          <a:pt x="565" y="627"/>
                          <a:pt x="564" y="625"/>
                          <a:pt x="561" y="625"/>
                        </a:cubicBezTo>
                        <a:cubicBezTo>
                          <a:pt x="556" y="625"/>
                          <a:pt x="551" y="629"/>
                          <a:pt x="546" y="629"/>
                        </a:cubicBezTo>
                        <a:cubicBezTo>
                          <a:pt x="544" y="629"/>
                          <a:pt x="544" y="627"/>
                          <a:pt x="542" y="626"/>
                        </a:cubicBezTo>
                        <a:cubicBezTo>
                          <a:pt x="535" y="623"/>
                          <a:pt x="535" y="618"/>
                          <a:pt x="530" y="612"/>
                        </a:cubicBezTo>
                        <a:cubicBezTo>
                          <a:pt x="529" y="610"/>
                          <a:pt x="525" y="606"/>
                          <a:pt x="524" y="603"/>
                        </a:cubicBezTo>
                        <a:cubicBezTo>
                          <a:pt x="523" y="600"/>
                          <a:pt x="524" y="598"/>
                          <a:pt x="523" y="595"/>
                        </a:cubicBezTo>
                        <a:cubicBezTo>
                          <a:pt x="523" y="594"/>
                          <a:pt x="521" y="592"/>
                          <a:pt x="521" y="589"/>
                        </a:cubicBezTo>
                        <a:cubicBezTo>
                          <a:pt x="521" y="572"/>
                          <a:pt x="521" y="572"/>
                          <a:pt x="521" y="572"/>
                        </a:cubicBezTo>
                        <a:cubicBezTo>
                          <a:pt x="522" y="567"/>
                          <a:pt x="524" y="565"/>
                          <a:pt x="524" y="559"/>
                        </a:cubicBezTo>
                        <a:cubicBezTo>
                          <a:pt x="524" y="557"/>
                          <a:pt x="523" y="556"/>
                          <a:pt x="523" y="554"/>
                        </a:cubicBezTo>
                        <a:cubicBezTo>
                          <a:pt x="523" y="553"/>
                          <a:pt x="523" y="553"/>
                          <a:pt x="523" y="553"/>
                        </a:cubicBezTo>
                        <a:cubicBezTo>
                          <a:pt x="523" y="553"/>
                          <a:pt x="523" y="553"/>
                          <a:pt x="523" y="553"/>
                        </a:cubicBezTo>
                        <a:cubicBezTo>
                          <a:pt x="523" y="552"/>
                          <a:pt x="522" y="551"/>
                          <a:pt x="522" y="550"/>
                        </a:cubicBezTo>
                        <a:cubicBezTo>
                          <a:pt x="522" y="541"/>
                          <a:pt x="525" y="532"/>
                          <a:pt x="531" y="530"/>
                        </a:cubicBezTo>
                        <a:cubicBezTo>
                          <a:pt x="532" y="529"/>
                          <a:pt x="533" y="529"/>
                          <a:pt x="534" y="529"/>
                        </a:cubicBezTo>
                        <a:cubicBezTo>
                          <a:pt x="536" y="530"/>
                          <a:pt x="537" y="530"/>
                          <a:pt x="538" y="528"/>
                        </a:cubicBezTo>
                        <a:cubicBezTo>
                          <a:pt x="541" y="525"/>
                          <a:pt x="545" y="517"/>
                          <a:pt x="553" y="517"/>
                        </a:cubicBezTo>
                        <a:cubicBezTo>
                          <a:pt x="556" y="517"/>
                          <a:pt x="557" y="520"/>
                          <a:pt x="560" y="520"/>
                        </a:cubicBezTo>
                        <a:cubicBezTo>
                          <a:pt x="562" y="520"/>
                          <a:pt x="562" y="517"/>
                          <a:pt x="564" y="517"/>
                        </a:cubicBezTo>
                        <a:cubicBezTo>
                          <a:pt x="569" y="517"/>
                          <a:pt x="575" y="528"/>
                          <a:pt x="583" y="524"/>
                        </a:cubicBezTo>
                        <a:cubicBezTo>
                          <a:pt x="580" y="521"/>
                          <a:pt x="582" y="518"/>
                          <a:pt x="582" y="514"/>
                        </a:cubicBezTo>
                        <a:cubicBezTo>
                          <a:pt x="581" y="514"/>
                          <a:pt x="581" y="514"/>
                          <a:pt x="579" y="514"/>
                        </a:cubicBezTo>
                        <a:cubicBezTo>
                          <a:pt x="583" y="512"/>
                          <a:pt x="589" y="512"/>
                          <a:pt x="593" y="511"/>
                        </a:cubicBezTo>
                        <a:cubicBezTo>
                          <a:pt x="593" y="512"/>
                          <a:pt x="594" y="514"/>
                          <a:pt x="595" y="514"/>
                        </a:cubicBezTo>
                        <a:cubicBezTo>
                          <a:pt x="597" y="514"/>
                          <a:pt x="597" y="511"/>
                          <a:pt x="601" y="511"/>
                        </a:cubicBezTo>
                        <a:cubicBezTo>
                          <a:pt x="607" y="511"/>
                          <a:pt x="610" y="518"/>
                          <a:pt x="615" y="518"/>
                        </a:cubicBezTo>
                        <a:cubicBezTo>
                          <a:pt x="617" y="518"/>
                          <a:pt x="618" y="514"/>
                          <a:pt x="621" y="514"/>
                        </a:cubicBezTo>
                        <a:cubicBezTo>
                          <a:pt x="632" y="514"/>
                          <a:pt x="629" y="533"/>
                          <a:pt x="633" y="543"/>
                        </a:cubicBezTo>
                        <a:cubicBezTo>
                          <a:pt x="635" y="548"/>
                          <a:pt x="638" y="550"/>
                          <a:pt x="641" y="555"/>
                        </a:cubicBezTo>
                        <a:cubicBezTo>
                          <a:pt x="643" y="558"/>
                          <a:pt x="643" y="563"/>
                          <a:pt x="646" y="563"/>
                        </a:cubicBezTo>
                        <a:cubicBezTo>
                          <a:pt x="651" y="563"/>
                          <a:pt x="652" y="557"/>
                          <a:pt x="652" y="550"/>
                        </a:cubicBezTo>
                        <a:cubicBezTo>
                          <a:pt x="652" y="545"/>
                          <a:pt x="650" y="541"/>
                          <a:pt x="649" y="538"/>
                        </a:cubicBezTo>
                        <a:cubicBezTo>
                          <a:pt x="649" y="536"/>
                          <a:pt x="649" y="536"/>
                          <a:pt x="649" y="536"/>
                        </a:cubicBezTo>
                        <a:cubicBezTo>
                          <a:pt x="649" y="526"/>
                          <a:pt x="642" y="523"/>
                          <a:pt x="642" y="513"/>
                        </a:cubicBezTo>
                        <a:cubicBezTo>
                          <a:pt x="642" y="490"/>
                          <a:pt x="657" y="484"/>
                          <a:pt x="670" y="475"/>
                        </a:cubicBezTo>
                        <a:cubicBezTo>
                          <a:pt x="669" y="475"/>
                          <a:pt x="669" y="475"/>
                          <a:pt x="669" y="475"/>
                        </a:cubicBezTo>
                        <a:cubicBezTo>
                          <a:pt x="671" y="473"/>
                          <a:pt x="670" y="472"/>
                          <a:pt x="673" y="471"/>
                        </a:cubicBezTo>
                        <a:cubicBezTo>
                          <a:pt x="676" y="470"/>
                          <a:pt x="677" y="468"/>
                          <a:pt x="680" y="467"/>
                        </a:cubicBezTo>
                        <a:cubicBezTo>
                          <a:pt x="681" y="467"/>
                          <a:pt x="682" y="465"/>
                          <a:pt x="683" y="464"/>
                        </a:cubicBezTo>
                        <a:cubicBezTo>
                          <a:pt x="680" y="461"/>
                          <a:pt x="680" y="461"/>
                          <a:pt x="680" y="461"/>
                        </a:cubicBezTo>
                        <a:cubicBezTo>
                          <a:pt x="680" y="459"/>
                          <a:pt x="680" y="459"/>
                          <a:pt x="680" y="459"/>
                        </a:cubicBezTo>
                        <a:cubicBezTo>
                          <a:pt x="682" y="459"/>
                          <a:pt x="684" y="459"/>
                          <a:pt x="684" y="456"/>
                        </a:cubicBezTo>
                        <a:cubicBezTo>
                          <a:pt x="683" y="455"/>
                          <a:pt x="682" y="455"/>
                          <a:pt x="680" y="453"/>
                        </a:cubicBezTo>
                        <a:cubicBezTo>
                          <a:pt x="682" y="453"/>
                          <a:pt x="684" y="452"/>
                          <a:pt x="684" y="449"/>
                        </a:cubicBezTo>
                        <a:cubicBezTo>
                          <a:pt x="684" y="446"/>
                          <a:pt x="684" y="446"/>
                          <a:pt x="684" y="446"/>
                        </a:cubicBezTo>
                        <a:cubicBezTo>
                          <a:pt x="682" y="446"/>
                          <a:pt x="682" y="446"/>
                          <a:pt x="682" y="446"/>
                        </a:cubicBezTo>
                        <a:cubicBezTo>
                          <a:pt x="681" y="444"/>
                          <a:pt x="682" y="444"/>
                          <a:pt x="682" y="441"/>
                        </a:cubicBezTo>
                        <a:cubicBezTo>
                          <a:pt x="682" y="438"/>
                          <a:pt x="681" y="432"/>
                          <a:pt x="681" y="430"/>
                        </a:cubicBezTo>
                        <a:cubicBezTo>
                          <a:pt x="681" y="430"/>
                          <a:pt x="681" y="428"/>
                          <a:pt x="681" y="426"/>
                        </a:cubicBezTo>
                        <a:cubicBezTo>
                          <a:pt x="682" y="429"/>
                          <a:pt x="684" y="434"/>
                          <a:pt x="684" y="437"/>
                        </a:cubicBezTo>
                        <a:cubicBezTo>
                          <a:pt x="684" y="440"/>
                          <a:pt x="684" y="440"/>
                          <a:pt x="684" y="440"/>
                        </a:cubicBezTo>
                        <a:cubicBezTo>
                          <a:pt x="684" y="441"/>
                          <a:pt x="684" y="442"/>
                          <a:pt x="685" y="442"/>
                        </a:cubicBezTo>
                        <a:cubicBezTo>
                          <a:pt x="686" y="442"/>
                          <a:pt x="691" y="431"/>
                          <a:pt x="691" y="429"/>
                        </a:cubicBezTo>
                        <a:cubicBezTo>
                          <a:pt x="691" y="427"/>
                          <a:pt x="689" y="426"/>
                          <a:pt x="689" y="423"/>
                        </a:cubicBezTo>
                        <a:cubicBezTo>
                          <a:pt x="690" y="422"/>
                          <a:pt x="690" y="422"/>
                          <a:pt x="690" y="422"/>
                        </a:cubicBezTo>
                        <a:cubicBezTo>
                          <a:pt x="691" y="422"/>
                          <a:pt x="691" y="424"/>
                          <a:pt x="692" y="424"/>
                        </a:cubicBezTo>
                        <a:cubicBezTo>
                          <a:pt x="694" y="424"/>
                          <a:pt x="699" y="413"/>
                          <a:pt x="699" y="411"/>
                        </a:cubicBezTo>
                        <a:cubicBezTo>
                          <a:pt x="699" y="411"/>
                          <a:pt x="697" y="408"/>
                          <a:pt x="697" y="407"/>
                        </a:cubicBezTo>
                        <a:cubicBezTo>
                          <a:pt x="697" y="406"/>
                          <a:pt x="698" y="405"/>
                          <a:pt x="698" y="405"/>
                        </a:cubicBezTo>
                        <a:cubicBezTo>
                          <a:pt x="699" y="405"/>
                          <a:pt x="700" y="405"/>
                          <a:pt x="701" y="405"/>
                        </a:cubicBezTo>
                        <a:cubicBezTo>
                          <a:pt x="704" y="405"/>
                          <a:pt x="707" y="405"/>
                          <a:pt x="711" y="403"/>
                        </a:cubicBezTo>
                        <a:cubicBezTo>
                          <a:pt x="709" y="402"/>
                          <a:pt x="706" y="403"/>
                          <a:pt x="704" y="403"/>
                        </a:cubicBezTo>
                        <a:cubicBezTo>
                          <a:pt x="702" y="403"/>
                          <a:pt x="702" y="403"/>
                          <a:pt x="702" y="403"/>
                        </a:cubicBezTo>
                        <a:cubicBezTo>
                          <a:pt x="707" y="399"/>
                          <a:pt x="716" y="401"/>
                          <a:pt x="721" y="396"/>
                        </a:cubicBezTo>
                        <a:cubicBezTo>
                          <a:pt x="722" y="398"/>
                          <a:pt x="726" y="396"/>
                          <a:pt x="730" y="395"/>
                        </a:cubicBezTo>
                        <a:cubicBezTo>
                          <a:pt x="730" y="393"/>
                          <a:pt x="730" y="393"/>
                          <a:pt x="730" y="393"/>
                        </a:cubicBezTo>
                        <a:cubicBezTo>
                          <a:pt x="730" y="393"/>
                          <a:pt x="727" y="395"/>
                          <a:pt x="727" y="395"/>
                        </a:cubicBezTo>
                        <a:cubicBezTo>
                          <a:pt x="725" y="395"/>
                          <a:pt x="724" y="391"/>
                          <a:pt x="724" y="390"/>
                        </a:cubicBezTo>
                        <a:cubicBezTo>
                          <a:pt x="723" y="389"/>
                          <a:pt x="723" y="388"/>
                          <a:pt x="723" y="387"/>
                        </a:cubicBezTo>
                        <a:cubicBezTo>
                          <a:pt x="723" y="375"/>
                          <a:pt x="732" y="372"/>
                          <a:pt x="736" y="367"/>
                        </a:cubicBezTo>
                        <a:cubicBezTo>
                          <a:pt x="739" y="365"/>
                          <a:pt x="739" y="367"/>
                          <a:pt x="742" y="367"/>
                        </a:cubicBezTo>
                        <a:cubicBezTo>
                          <a:pt x="746" y="367"/>
                          <a:pt x="749" y="365"/>
                          <a:pt x="751" y="361"/>
                        </a:cubicBezTo>
                        <a:cubicBezTo>
                          <a:pt x="750" y="360"/>
                          <a:pt x="750" y="360"/>
                          <a:pt x="749" y="359"/>
                        </a:cubicBezTo>
                        <a:cubicBezTo>
                          <a:pt x="749" y="358"/>
                          <a:pt x="749" y="358"/>
                          <a:pt x="749" y="358"/>
                        </a:cubicBezTo>
                        <a:cubicBezTo>
                          <a:pt x="749" y="357"/>
                          <a:pt x="749" y="357"/>
                          <a:pt x="749" y="357"/>
                        </a:cubicBezTo>
                        <a:cubicBezTo>
                          <a:pt x="750" y="357"/>
                          <a:pt x="751" y="357"/>
                          <a:pt x="752" y="357"/>
                        </a:cubicBezTo>
                        <a:cubicBezTo>
                          <a:pt x="753" y="357"/>
                          <a:pt x="760" y="358"/>
                          <a:pt x="762" y="357"/>
                        </a:cubicBezTo>
                        <a:cubicBezTo>
                          <a:pt x="765" y="355"/>
                          <a:pt x="765" y="351"/>
                          <a:pt x="769" y="350"/>
                        </a:cubicBezTo>
                        <a:cubicBezTo>
                          <a:pt x="769" y="355"/>
                          <a:pt x="768" y="355"/>
                          <a:pt x="773" y="355"/>
                        </a:cubicBezTo>
                        <a:cubicBezTo>
                          <a:pt x="767" y="356"/>
                          <a:pt x="757" y="361"/>
                          <a:pt x="757" y="367"/>
                        </a:cubicBezTo>
                        <a:cubicBezTo>
                          <a:pt x="757" y="370"/>
                          <a:pt x="761" y="375"/>
                          <a:pt x="762" y="375"/>
                        </a:cubicBezTo>
                        <a:cubicBezTo>
                          <a:pt x="764" y="375"/>
                          <a:pt x="769" y="367"/>
                          <a:pt x="775" y="365"/>
                        </a:cubicBezTo>
                        <a:cubicBezTo>
                          <a:pt x="776" y="365"/>
                          <a:pt x="794" y="357"/>
                          <a:pt x="794" y="354"/>
                        </a:cubicBezTo>
                        <a:cubicBezTo>
                          <a:pt x="794" y="351"/>
                          <a:pt x="787" y="350"/>
                          <a:pt x="785" y="350"/>
                        </a:cubicBezTo>
                        <a:cubicBezTo>
                          <a:pt x="778" y="350"/>
                          <a:pt x="766" y="341"/>
                          <a:pt x="766" y="334"/>
                        </a:cubicBezTo>
                        <a:cubicBezTo>
                          <a:pt x="766" y="332"/>
                          <a:pt x="768" y="329"/>
                          <a:pt x="768" y="326"/>
                        </a:cubicBezTo>
                        <a:cubicBezTo>
                          <a:pt x="767" y="326"/>
                          <a:pt x="764" y="325"/>
                          <a:pt x="762" y="325"/>
                        </a:cubicBezTo>
                        <a:cubicBezTo>
                          <a:pt x="763" y="323"/>
                          <a:pt x="773" y="321"/>
                          <a:pt x="773" y="315"/>
                        </a:cubicBezTo>
                        <a:cubicBezTo>
                          <a:pt x="773" y="309"/>
                          <a:pt x="765" y="310"/>
                          <a:pt x="759" y="310"/>
                        </a:cubicBezTo>
                        <a:cubicBezTo>
                          <a:pt x="748" y="310"/>
                          <a:pt x="742" y="320"/>
                          <a:pt x="735" y="321"/>
                        </a:cubicBezTo>
                        <a:cubicBezTo>
                          <a:pt x="738" y="313"/>
                          <a:pt x="743" y="315"/>
                          <a:pt x="749" y="308"/>
                        </a:cubicBezTo>
                        <a:cubicBezTo>
                          <a:pt x="753" y="304"/>
                          <a:pt x="750" y="301"/>
                          <a:pt x="756" y="299"/>
                        </a:cubicBezTo>
                        <a:cubicBezTo>
                          <a:pt x="766" y="295"/>
                          <a:pt x="771" y="297"/>
                          <a:pt x="781" y="297"/>
                        </a:cubicBezTo>
                        <a:cubicBezTo>
                          <a:pt x="795" y="297"/>
                          <a:pt x="802" y="303"/>
                          <a:pt x="809" y="291"/>
                        </a:cubicBezTo>
                        <a:cubicBezTo>
                          <a:pt x="813" y="285"/>
                          <a:pt x="834" y="283"/>
                          <a:pt x="834" y="273"/>
                        </a:cubicBezTo>
                        <a:cubicBezTo>
                          <a:pt x="834" y="266"/>
                          <a:pt x="832" y="263"/>
                          <a:pt x="830" y="258"/>
                        </a:cubicBezTo>
                        <a:cubicBezTo>
                          <a:pt x="828" y="258"/>
                          <a:pt x="831" y="255"/>
                          <a:pt x="828" y="254"/>
                        </a:cubicBezTo>
                        <a:cubicBezTo>
                          <a:pt x="828" y="250"/>
                          <a:pt x="828" y="250"/>
                          <a:pt x="828" y="250"/>
                        </a:cubicBezTo>
                        <a:cubicBezTo>
                          <a:pt x="822" y="254"/>
                          <a:pt x="809" y="259"/>
                          <a:pt x="803" y="259"/>
                        </a:cubicBezTo>
                        <a:cubicBezTo>
                          <a:pt x="802" y="259"/>
                          <a:pt x="801" y="259"/>
                          <a:pt x="800" y="258"/>
                        </a:cubicBezTo>
                        <a:cubicBezTo>
                          <a:pt x="806" y="254"/>
                          <a:pt x="820" y="252"/>
                          <a:pt x="822" y="246"/>
                        </a:cubicBezTo>
                        <a:cubicBezTo>
                          <a:pt x="822" y="245"/>
                          <a:pt x="820" y="244"/>
                          <a:pt x="819" y="243"/>
                        </a:cubicBezTo>
                        <a:cubicBezTo>
                          <a:pt x="813" y="243"/>
                          <a:pt x="800" y="240"/>
                          <a:pt x="800" y="229"/>
                        </a:cubicBezTo>
                        <a:cubicBezTo>
                          <a:pt x="800" y="228"/>
                          <a:pt x="800" y="228"/>
                          <a:pt x="800" y="228"/>
                        </a:cubicBezTo>
                        <a:cubicBezTo>
                          <a:pt x="794" y="228"/>
                          <a:pt x="791" y="224"/>
                          <a:pt x="787" y="221"/>
                        </a:cubicBezTo>
                        <a:cubicBezTo>
                          <a:pt x="789" y="220"/>
                          <a:pt x="791" y="219"/>
                          <a:pt x="791" y="215"/>
                        </a:cubicBezTo>
                        <a:cubicBezTo>
                          <a:pt x="791" y="212"/>
                          <a:pt x="789" y="210"/>
                          <a:pt x="789" y="206"/>
                        </a:cubicBezTo>
                        <a:cubicBezTo>
                          <a:pt x="787" y="205"/>
                          <a:pt x="778" y="199"/>
                          <a:pt x="781" y="193"/>
                        </a:cubicBezTo>
                        <a:cubicBezTo>
                          <a:pt x="783" y="186"/>
                          <a:pt x="772" y="184"/>
                          <a:pt x="771" y="176"/>
                        </a:cubicBezTo>
                        <a:cubicBezTo>
                          <a:pt x="771" y="176"/>
                          <a:pt x="768" y="173"/>
                          <a:pt x="767" y="172"/>
                        </a:cubicBezTo>
                        <a:cubicBezTo>
                          <a:pt x="765" y="173"/>
                          <a:pt x="761" y="176"/>
                          <a:pt x="761" y="181"/>
                        </a:cubicBezTo>
                        <a:cubicBezTo>
                          <a:pt x="761" y="185"/>
                          <a:pt x="753" y="197"/>
                          <a:pt x="746" y="197"/>
                        </a:cubicBezTo>
                        <a:cubicBezTo>
                          <a:pt x="741" y="197"/>
                          <a:pt x="741" y="190"/>
                          <a:pt x="737" y="190"/>
                        </a:cubicBezTo>
                        <a:cubicBezTo>
                          <a:pt x="733" y="190"/>
                          <a:pt x="731" y="175"/>
                          <a:pt x="730" y="168"/>
                        </a:cubicBezTo>
                        <a:cubicBezTo>
                          <a:pt x="729" y="159"/>
                          <a:pt x="715" y="166"/>
                          <a:pt x="715" y="154"/>
                        </a:cubicBezTo>
                        <a:cubicBezTo>
                          <a:pt x="708" y="153"/>
                          <a:pt x="706" y="142"/>
                          <a:pt x="699" y="142"/>
                        </a:cubicBezTo>
                        <a:cubicBezTo>
                          <a:pt x="695" y="142"/>
                          <a:pt x="695" y="145"/>
                          <a:pt x="692" y="145"/>
                        </a:cubicBezTo>
                        <a:cubicBezTo>
                          <a:pt x="684" y="145"/>
                          <a:pt x="679" y="140"/>
                          <a:pt x="672" y="140"/>
                        </a:cubicBezTo>
                        <a:cubicBezTo>
                          <a:pt x="668" y="140"/>
                          <a:pt x="664" y="142"/>
                          <a:pt x="664" y="148"/>
                        </a:cubicBezTo>
                        <a:cubicBezTo>
                          <a:pt x="664" y="151"/>
                          <a:pt x="673" y="155"/>
                          <a:pt x="665" y="162"/>
                        </a:cubicBezTo>
                        <a:cubicBezTo>
                          <a:pt x="662" y="164"/>
                          <a:pt x="670" y="171"/>
                          <a:pt x="670" y="176"/>
                        </a:cubicBezTo>
                        <a:cubicBezTo>
                          <a:pt x="671" y="185"/>
                          <a:pt x="664" y="188"/>
                          <a:pt x="660" y="189"/>
                        </a:cubicBezTo>
                        <a:cubicBezTo>
                          <a:pt x="666" y="201"/>
                          <a:pt x="675" y="205"/>
                          <a:pt x="675" y="226"/>
                        </a:cubicBezTo>
                        <a:cubicBezTo>
                          <a:pt x="675" y="232"/>
                          <a:pt x="660" y="246"/>
                          <a:pt x="654" y="247"/>
                        </a:cubicBezTo>
                        <a:cubicBezTo>
                          <a:pt x="663" y="253"/>
                          <a:pt x="660" y="270"/>
                          <a:pt x="664" y="275"/>
                        </a:cubicBezTo>
                        <a:cubicBezTo>
                          <a:pt x="662" y="277"/>
                          <a:pt x="659" y="279"/>
                          <a:pt x="659" y="283"/>
                        </a:cubicBezTo>
                        <a:cubicBezTo>
                          <a:pt x="656" y="283"/>
                          <a:pt x="653" y="289"/>
                          <a:pt x="651" y="286"/>
                        </a:cubicBezTo>
                        <a:cubicBezTo>
                          <a:pt x="644" y="280"/>
                          <a:pt x="635" y="270"/>
                          <a:pt x="635" y="261"/>
                        </a:cubicBezTo>
                        <a:cubicBezTo>
                          <a:pt x="635" y="251"/>
                          <a:pt x="637" y="243"/>
                          <a:pt x="629" y="238"/>
                        </a:cubicBezTo>
                        <a:cubicBezTo>
                          <a:pt x="612" y="238"/>
                          <a:pt x="612" y="238"/>
                          <a:pt x="612" y="238"/>
                        </a:cubicBezTo>
                        <a:cubicBezTo>
                          <a:pt x="603" y="229"/>
                          <a:pt x="592" y="224"/>
                          <a:pt x="580" y="219"/>
                        </a:cubicBezTo>
                        <a:cubicBezTo>
                          <a:pt x="578" y="218"/>
                          <a:pt x="572" y="213"/>
                          <a:pt x="568" y="213"/>
                        </a:cubicBezTo>
                        <a:cubicBezTo>
                          <a:pt x="564" y="213"/>
                          <a:pt x="563" y="217"/>
                          <a:pt x="559" y="217"/>
                        </a:cubicBezTo>
                        <a:cubicBezTo>
                          <a:pt x="559" y="210"/>
                          <a:pt x="554" y="192"/>
                          <a:pt x="549" y="192"/>
                        </a:cubicBezTo>
                        <a:cubicBezTo>
                          <a:pt x="546" y="192"/>
                          <a:pt x="545" y="195"/>
                          <a:pt x="542" y="195"/>
                        </a:cubicBezTo>
                        <a:cubicBezTo>
                          <a:pt x="543" y="192"/>
                          <a:pt x="542" y="190"/>
                          <a:pt x="542" y="181"/>
                        </a:cubicBezTo>
                        <a:cubicBezTo>
                          <a:pt x="542" y="169"/>
                          <a:pt x="545" y="161"/>
                          <a:pt x="551" y="154"/>
                        </a:cubicBezTo>
                        <a:cubicBezTo>
                          <a:pt x="553" y="151"/>
                          <a:pt x="558" y="139"/>
                          <a:pt x="560" y="138"/>
                        </a:cubicBezTo>
                        <a:cubicBezTo>
                          <a:pt x="564" y="136"/>
                          <a:pt x="572" y="140"/>
                          <a:pt x="572" y="132"/>
                        </a:cubicBezTo>
                        <a:cubicBezTo>
                          <a:pt x="572" y="127"/>
                          <a:pt x="562" y="127"/>
                          <a:pt x="559" y="124"/>
                        </a:cubicBezTo>
                        <a:cubicBezTo>
                          <a:pt x="559" y="125"/>
                          <a:pt x="559" y="124"/>
                          <a:pt x="559" y="124"/>
                        </a:cubicBezTo>
                        <a:cubicBezTo>
                          <a:pt x="559" y="123"/>
                          <a:pt x="560" y="122"/>
                          <a:pt x="574" y="127"/>
                        </a:cubicBezTo>
                        <a:cubicBezTo>
                          <a:pt x="580" y="129"/>
                          <a:pt x="576" y="120"/>
                          <a:pt x="580" y="120"/>
                        </a:cubicBezTo>
                        <a:cubicBezTo>
                          <a:pt x="585" y="120"/>
                          <a:pt x="585" y="120"/>
                          <a:pt x="585" y="120"/>
                        </a:cubicBezTo>
                        <a:cubicBezTo>
                          <a:pt x="592" y="120"/>
                          <a:pt x="595" y="112"/>
                          <a:pt x="599" y="108"/>
                        </a:cubicBezTo>
                        <a:cubicBezTo>
                          <a:pt x="599" y="104"/>
                          <a:pt x="599" y="104"/>
                          <a:pt x="599" y="104"/>
                        </a:cubicBezTo>
                        <a:cubicBezTo>
                          <a:pt x="590" y="101"/>
                          <a:pt x="581" y="103"/>
                          <a:pt x="578" y="93"/>
                        </a:cubicBezTo>
                        <a:cubicBezTo>
                          <a:pt x="582" y="93"/>
                          <a:pt x="582" y="93"/>
                          <a:pt x="582" y="93"/>
                        </a:cubicBezTo>
                        <a:cubicBezTo>
                          <a:pt x="586" y="96"/>
                          <a:pt x="589" y="101"/>
                          <a:pt x="594" y="101"/>
                        </a:cubicBezTo>
                        <a:cubicBezTo>
                          <a:pt x="598" y="101"/>
                          <a:pt x="606" y="94"/>
                          <a:pt x="606" y="90"/>
                        </a:cubicBezTo>
                        <a:cubicBezTo>
                          <a:pt x="606" y="89"/>
                          <a:pt x="602" y="83"/>
                          <a:pt x="604" y="83"/>
                        </a:cubicBezTo>
                        <a:cubicBezTo>
                          <a:pt x="610" y="83"/>
                          <a:pt x="612" y="90"/>
                          <a:pt x="616" y="90"/>
                        </a:cubicBezTo>
                        <a:cubicBezTo>
                          <a:pt x="618" y="90"/>
                          <a:pt x="619" y="87"/>
                          <a:pt x="624" y="87"/>
                        </a:cubicBezTo>
                        <a:cubicBezTo>
                          <a:pt x="623" y="85"/>
                          <a:pt x="624" y="80"/>
                          <a:pt x="627" y="86"/>
                        </a:cubicBezTo>
                        <a:cubicBezTo>
                          <a:pt x="629" y="89"/>
                          <a:pt x="643" y="75"/>
                          <a:pt x="643" y="71"/>
                        </a:cubicBezTo>
                        <a:cubicBezTo>
                          <a:pt x="643" y="68"/>
                          <a:pt x="637" y="65"/>
                          <a:pt x="637" y="63"/>
                        </a:cubicBezTo>
                        <a:cubicBezTo>
                          <a:pt x="637" y="61"/>
                          <a:pt x="633" y="56"/>
                          <a:pt x="641" y="51"/>
                        </a:cubicBezTo>
                        <a:cubicBezTo>
                          <a:pt x="642" y="48"/>
                          <a:pt x="641" y="48"/>
                          <a:pt x="641" y="43"/>
                        </a:cubicBezTo>
                        <a:cubicBezTo>
                          <a:pt x="633" y="43"/>
                          <a:pt x="635" y="35"/>
                          <a:pt x="624" y="35"/>
                        </a:cubicBezTo>
                        <a:cubicBezTo>
                          <a:pt x="622" y="35"/>
                          <a:pt x="620" y="33"/>
                          <a:pt x="618" y="33"/>
                        </a:cubicBezTo>
                        <a:cubicBezTo>
                          <a:pt x="615" y="33"/>
                          <a:pt x="611" y="36"/>
                          <a:pt x="611" y="39"/>
                        </a:cubicBezTo>
                        <a:cubicBezTo>
                          <a:pt x="611" y="43"/>
                          <a:pt x="615" y="45"/>
                          <a:pt x="615" y="48"/>
                        </a:cubicBezTo>
                        <a:cubicBezTo>
                          <a:pt x="615" y="51"/>
                          <a:pt x="609" y="51"/>
                          <a:pt x="608" y="54"/>
                        </a:cubicBezTo>
                        <a:cubicBezTo>
                          <a:pt x="606" y="59"/>
                          <a:pt x="606" y="64"/>
                          <a:pt x="603" y="69"/>
                        </a:cubicBezTo>
                        <a:cubicBezTo>
                          <a:pt x="597" y="78"/>
                          <a:pt x="589" y="64"/>
                          <a:pt x="589" y="60"/>
                        </a:cubicBezTo>
                        <a:cubicBezTo>
                          <a:pt x="589" y="56"/>
                          <a:pt x="593" y="57"/>
                          <a:pt x="593" y="53"/>
                        </a:cubicBezTo>
                        <a:cubicBezTo>
                          <a:pt x="593" y="50"/>
                          <a:pt x="586" y="42"/>
                          <a:pt x="584" y="42"/>
                        </a:cubicBezTo>
                        <a:cubicBezTo>
                          <a:pt x="576" y="42"/>
                          <a:pt x="581" y="55"/>
                          <a:pt x="573" y="55"/>
                        </a:cubicBezTo>
                        <a:cubicBezTo>
                          <a:pt x="573" y="50"/>
                          <a:pt x="573" y="46"/>
                          <a:pt x="567" y="43"/>
                        </a:cubicBezTo>
                        <a:cubicBezTo>
                          <a:pt x="568" y="41"/>
                          <a:pt x="568" y="40"/>
                          <a:pt x="570" y="39"/>
                        </a:cubicBezTo>
                        <a:cubicBezTo>
                          <a:pt x="565" y="36"/>
                          <a:pt x="560" y="39"/>
                          <a:pt x="557" y="34"/>
                        </a:cubicBezTo>
                        <a:cubicBezTo>
                          <a:pt x="558" y="33"/>
                          <a:pt x="563" y="31"/>
                          <a:pt x="563" y="27"/>
                        </a:cubicBezTo>
                        <a:cubicBezTo>
                          <a:pt x="563" y="21"/>
                          <a:pt x="555" y="21"/>
                          <a:pt x="555" y="16"/>
                        </a:cubicBezTo>
                        <a:cubicBezTo>
                          <a:pt x="555" y="7"/>
                          <a:pt x="549" y="0"/>
                          <a:pt x="539" y="0"/>
                        </a:cubicBezTo>
                        <a:cubicBezTo>
                          <a:pt x="534" y="0"/>
                          <a:pt x="536" y="4"/>
                          <a:pt x="536" y="7"/>
                        </a:cubicBezTo>
                        <a:cubicBezTo>
                          <a:pt x="533" y="8"/>
                          <a:pt x="529" y="7"/>
                          <a:pt x="529" y="12"/>
                        </a:cubicBezTo>
                        <a:cubicBezTo>
                          <a:pt x="529" y="15"/>
                          <a:pt x="531" y="16"/>
                          <a:pt x="531" y="20"/>
                        </a:cubicBezTo>
                        <a:cubicBezTo>
                          <a:pt x="531" y="23"/>
                          <a:pt x="528" y="22"/>
                          <a:pt x="528" y="27"/>
                        </a:cubicBezTo>
                        <a:cubicBezTo>
                          <a:pt x="528" y="37"/>
                          <a:pt x="546" y="31"/>
                          <a:pt x="546" y="42"/>
                        </a:cubicBezTo>
                        <a:cubicBezTo>
                          <a:pt x="546" y="43"/>
                          <a:pt x="543" y="51"/>
                          <a:pt x="543" y="51"/>
                        </a:cubicBezTo>
                        <a:cubicBezTo>
                          <a:pt x="545" y="50"/>
                          <a:pt x="547" y="49"/>
                          <a:pt x="549" y="48"/>
                        </a:cubicBezTo>
                        <a:cubicBezTo>
                          <a:pt x="552" y="61"/>
                          <a:pt x="535" y="54"/>
                          <a:pt x="535" y="70"/>
                        </a:cubicBezTo>
                        <a:cubicBezTo>
                          <a:pt x="526" y="73"/>
                          <a:pt x="533" y="62"/>
                          <a:pt x="531" y="59"/>
                        </a:cubicBezTo>
                        <a:cubicBezTo>
                          <a:pt x="530" y="57"/>
                          <a:pt x="523" y="55"/>
                          <a:pt x="519" y="55"/>
                        </a:cubicBezTo>
                        <a:cubicBezTo>
                          <a:pt x="515" y="55"/>
                          <a:pt x="513" y="58"/>
                          <a:pt x="513" y="65"/>
                        </a:cubicBezTo>
                        <a:cubicBezTo>
                          <a:pt x="508" y="64"/>
                          <a:pt x="505" y="65"/>
                          <a:pt x="491" y="65"/>
                        </a:cubicBezTo>
                        <a:cubicBezTo>
                          <a:pt x="476" y="65"/>
                          <a:pt x="460" y="59"/>
                          <a:pt x="456" y="46"/>
                        </a:cubicBezTo>
                        <a:cubicBezTo>
                          <a:pt x="452" y="48"/>
                          <a:pt x="436" y="48"/>
                          <a:pt x="436" y="55"/>
                        </a:cubicBezTo>
                        <a:cubicBezTo>
                          <a:pt x="436" y="57"/>
                          <a:pt x="437" y="58"/>
                          <a:pt x="439" y="58"/>
                        </a:cubicBezTo>
                        <a:cubicBezTo>
                          <a:pt x="444" y="58"/>
                          <a:pt x="450" y="56"/>
                          <a:pt x="454" y="53"/>
                        </a:cubicBezTo>
                        <a:cubicBezTo>
                          <a:pt x="455" y="64"/>
                          <a:pt x="441" y="55"/>
                          <a:pt x="441" y="66"/>
                        </a:cubicBezTo>
                        <a:cubicBezTo>
                          <a:pt x="441" y="68"/>
                          <a:pt x="444" y="75"/>
                          <a:pt x="443" y="75"/>
                        </a:cubicBezTo>
                        <a:cubicBezTo>
                          <a:pt x="438" y="75"/>
                          <a:pt x="437" y="68"/>
                          <a:pt x="432" y="65"/>
                        </a:cubicBezTo>
                        <a:cubicBezTo>
                          <a:pt x="428" y="63"/>
                          <a:pt x="428" y="63"/>
                          <a:pt x="428" y="63"/>
                        </a:cubicBezTo>
                        <a:cubicBezTo>
                          <a:pt x="411" y="63"/>
                          <a:pt x="411" y="63"/>
                          <a:pt x="411" y="63"/>
                        </a:cubicBezTo>
                        <a:cubicBezTo>
                          <a:pt x="406" y="63"/>
                          <a:pt x="403" y="65"/>
                          <a:pt x="397" y="66"/>
                        </a:cubicBezTo>
                        <a:cubicBezTo>
                          <a:pt x="387" y="66"/>
                          <a:pt x="387" y="62"/>
                          <a:pt x="387" y="61"/>
                        </a:cubicBezTo>
                        <a:cubicBezTo>
                          <a:pt x="387" y="58"/>
                          <a:pt x="395" y="59"/>
                          <a:pt x="396" y="57"/>
                        </a:cubicBezTo>
                        <a:cubicBezTo>
                          <a:pt x="389" y="45"/>
                          <a:pt x="390" y="47"/>
                          <a:pt x="375" y="48"/>
                        </a:cubicBezTo>
                        <a:cubicBezTo>
                          <a:pt x="359" y="50"/>
                          <a:pt x="351" y="34"/>
                          <a:pt x="335" y="34"/>
                        </a:cubicBezTo>
                        <a:cubicBezTo>
                          <a:pt x="330" y="34"/>
                          <a:pt x="328" y="38"/>
                          <a:pt x="324" y="38"/>
                        </a:cubicBezTo>
                        <a:cubicBezTo>
                          <a:pt x="321" y="38"/>
                          <a:pt x="318" y="32"/>
                          <a:pt x="318" y="30"/>
                        </a:cubicBezTo>
                        <a:cubicBezTo>
                          <a:pt x="313" y="31"/>
                          <a:pt x="313" y="38"/>
                          <a:pt x="308" y="38"/>
                        </a:cubicBezTo>
                        <a:cubicBezTo>
                          <a:pt x="303" y="38"/>
                          <a:pt x="296" y="24"/>
                          <a:pt x="294" y="24"/>
                        </a:cubicBezTo>
                        <a:cubicBezTo>
                          <a:pt x="289" y="24"/>
                          <a:pt x="291" y="33"/>
                          <a:pt x="285" y="33"/>
                        </a:cubicBezTo>
                        <a:cubicBezTo>
                          <a:pt x="283" y="33"/>
                          <a:pt x="281" y="31"/>
                          <a:pt x="280" y="29"/>
                        </a:cubicBezTo>
                        <a:cubicBezTo>
                          <a:pt x="272" y="31"/>
                          <a:pt x="269" y="32"/>
                          <a:pt x="262" y="35"/>
                        </a:cubicBezTo>
                        <a:cubicBezTo>
                          <a:pt x="259" y="36"/>
                          <a:pt x="252" y="42"/>
                          <a:pt x="250" y="39"/>
                        </a:cubicBezTo>
                        <a:cubicBezTo>
                          <a:pt x="243" y="31"/>
                          <a:pt x="244" y="41"/>
                          <a:pt x="242" y="41"/>
                        </a:cubicBezTo>
                        <a:cubicBezTo>
                          <a:pt x="225" y="42"/>
                          <a:pt x="237" y="49"/>
                          <a:pt x="234" y="49"/>
                        </a:cubicBezTo>
                        <a:cubicBezTo>
                          <a:pt x="228" y="49"/>
                          <a:pt x="216" y="48"/>
                          <a:pt x="205" y="40"/>
                        </a:cubicBezTo>
                        <a:cubicBezTo>
                          <a:pt x="205" y="40"/>
                          <a:pt x="201" y="37"/>
                          <a:pt x="201" y="36"/>
                        </a:cubicBezTo>
                        <a:cubicBezTo>
                          <a:pt x="200" y="37"/>
                          <a:pt x="201" y="37"/>
                          <a:pt x="198" y="36"/>
                        </a:cubicBezTo>
                        <a:cubicBezTo>
                          <a:pt x="198" y="172"/>
                          <a:pt x="198" y="172"/>
                          <a:pt x="198" y="172"/>
                        </a:cubicBezTo>
                        <a:cubicBezTo>
                          <a:pt x="198" y="172"/>
                          <a:pt x="198" y="172"/>
                          <a:pt x="198" y="172"/>
                        </a:cubicBezTo>
                        <a:cubicBezTo>
                          <a:pt x="198" y="36"/>
                          <a:pt x="198" y="36"/>
                          <a:pt x="198" y="36"/>
                        </a:cubicBezTo>
                        <a:cubicBezTo>
                          <a:pt x="192" y="34"/>
                          <a:pt x="189" y="30"/>
                          <a:pt x="182" y="30"/>
                        </a:cubicBezTo>
                        <a:cubicBezTo>
                          <a:pt x="177" y="30"/>
                          <a:pt x="174" y="32"/>
                          <a:pt x="169" y="32"/>
                        </a:cubicBezTo>
                        <a:cubicBezTo>
                          <a:pt x="161" y="32"/>
                          <a:pt x="145" y="31"/>
                          <a:pt x="140" y="24"/>
                        </a:cubicBezTo>
                        <a:cubicBezTo>
                          <a:pt x="120" y="24"/>
                          <a:pt x="120" y="24"/>
                          <a:pt x="120" y="24"/>
                        </a:cubicBezTo>
                        <a:cubicBezTo>
                          <a:pt x="116" y="22"/>
                          <a:pt x="115" y="20"/>
                          <a:pt x="112" y="18"/>
                        </a:cubicBezTo>
                        <a:cubicBezTo>
                          <a:pt x="99" y="18"/>
                          <a:pt x="99" y="18"/>
                          <a:pt x="99" y="18"/>
                        </a:cubicBezTo>
                        <a:cubicBezTo>
                          <a:pt x="96" y="17"/>
                          <a:pt x="96" y="16"/>
                          <a:pt x="93" y="15"/>
                        </a:cubicBezTo>
                        <a:cubicBezTo>
                          <a:pt x="91" y="17"/>
                          <a:pt x="89" y="20"/>
                          <a:pt x="86" y="19"/>
                        </a:cubicBezTo>
                        <a:cubicBezTo>
                          <a:pt x="87" y="17"/>
                          <a:pt x="87" y="17"/>
                          <a:pt x="88" y="15"/>
                        </a:cubicBezTo>
                        <a:cubicBezTo>
                          <a:pt x="85" y="14"/>
                          <a:pt x="84" y="10"/>
                          <a:pt x="80" y="10"/>
                        </a:cubicBezTo>
                        <a:cubicBezTo>
                          <a:pt x="76" y="10"/>
                          <a:pt x="73" y="17"/>
                          <a:pt x="69" y="19"/>
                        </a:cubicBezTo>
                        <a:cubicBezTo>
                          <a:pt x="67" y="20"/>
                          <a:pt x="66" y="20"/>
                          <a:pt x="64" y="19"/>
                        </a:cubicBezTo>
                        <a:cubicBezTo>
                          <a:pt x="63" y="19"/>
                          <a:pt x="61" y="19"/>
                          <a:pt x="59" y="20"/>
                        </a:cubicBezTo>
                        <a:cubicBezTo>
                          <a:pt x="46" y="25"/>
                          <a:pt x="34" y="37"/>
                          <a:pt x="26" y="49"/>
                        </a:cubicBezTo>
                        <a:cubicBezTo>
                          <a:pt x="11" y="49"/>
                          <a:pt x="11" y="49"/>
                          <a:pt x="11" y="49"/>
                        </a:cubicBezTo>
                        <a:cubicBezTo>
                          <a:pt x="11" y="50"/>
                          <a:pt x="8" y="58"/>
                          <a:pt x="8" y="58"/>
                        </a:cubicBezTo>
                        <a:cubicBezTo>
                          <a:pt x="8" y="60"/>
                          <a:pt x="18" y="63"/>
                          <a:pt x="21" y="65"/>
                        </a:cubicBezTo>
                        <a:cubicBezTo>
                          <a:pt x="24" y="67"/>
                          <a:pt x="27" y="76"/>
                          <a:pt x="29" y="78"/>
                        </a:cubicBezTo>
                        <a:cubicBezTo>
                          <a:pt x="37" y="82"/>
                          <a:pt x="42" y="83"/>
                          <a:pt x="45" y="93"/>
                        </a:cubicBezTo>
                        <a:cubicBezTo>
                          <a:pt x="42" y="94"/>
                          <a:pt x="41" y="93"/>
                          <a:pt x="38" y="93"/>
                        </a:cubicBezTo>
                        <a:cubicBezTo>
                          <a:pt x="32" y="93"/>
                          <a:pt x="28" y="96"/>
                          <a:pt x="28" y="86"/>
                        </a:cubicBezTo>
                        <a:cubicBezTo>
                          <a:pt x="23" y="86"/>
                          <a:pt x="23" y="86"/>
                          <a:pt x="23" y="86"/>
                        </a:cubicBezTo>
                        <a:cubicBezTo>
                          <a:pt x="17" y="91"/>
                          <a:pt x="6" y="95"/>
                          <a:pt x="0" y="99"/>
                        </a:cubicBezTo>
                        <a:cubicBezTo>
                          <a:pt x="1" y="102"/>
                          <a:pt x="3" y="104"/>
                          <a:pt x="8" y="104"/>
                        </a:cubicBezTo>
                        <a:cubicBezTo>
                          <a:pt x="7" y="105"/>
                          <a:pt x="7" y="107"/>
                          <a:pt x="7" y="107"/>
                        </a:cubicBezTo>
                        <a:cubicBezTo>
                          <a:pt x="7" y="110"/>
                          <a:pt x="10" y="112"/>
                          <a:pt x="10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8" y="115"/>
                          <a:pt x="30" y="118"/>
                          <a:pt x="35" y="118"/>
                        </a:cubicBezTo>
                        <a:cubicBezTo>
                          <a:pt x="41" y="118"/>
                          <a:pt x="42" y="113"/>
                          <a:pt x="46" y="113"/>
                        </a:cubicBezTo>
                        <a:cubicBezTo>
                          <a:pt x="48" y="113"/>
                          <a:pt x="48" y="113"/>
                          <a:pt x="50" y="113"/>
                        </a:cubicBezTo>
                        <a:cubicBezTo>
                          <a:pt x="50" y="118"/>
                          <a:pt x="50" y="118"/>
                          <a:pt x="50" y="118"/>
                        </a:cubicBezTo>
                        <a:cubicBezTo>
                          <a:pt x="48" y="117"/>
                          <a:pt x="49" y="116"/>
                          <a:pt x="46" y="118"/>
                        </a:cubicBezTo>
                        <a:cubicBezTo>
                          <a:pt x="47" y="119"/>
                          <a:pt x="51" y="123"/>
                          <a:pt x="51" y="126"/>
                        </a:cubicBezTo>
                        <a:cubicBezTo>
                          <a:pt x="51" y="130"/>
                          <a:pt x="33" y="138"/>
                          <a:pt x="31" y="138"/>
                        </a:cubicBezTo>
                        <a:cubicBezTo>
                          <a:pt x="25" y="138"/>
                          <a:pt x="11" y="146"/>
                          <a:pt x="11" y="156"/>
                        </a:cubicBezTo>
                        <a:cubicBezTo>
                          <a:pt x="11" y="161"/>
                          <a:pt x="19" y="162"/>
                          <a:pt x="21" y="169"/>
                        </a:cubicBezTo>
                        <a:cubicBezTo>
                          <a:pt x="20" y="169"/>
                          <a:pt x="19" y="170"/>
                          <a:pt x="17" y="170"/>
                        </a:cubicBezTo>
                        <a:cubicBezTo>
                          <a:pt x="19" y="173"/>
                          <a:pt x="32" y="184"/>
                          <a:pt x="35" y="184"/>
                        </a:cubicBezTo>
                        <a:cubicBezTo>
                          <a:pt x="36" y="184"/>
                          <a:pt x="38" y="179"/>
                          <a:pt x="40" y="179"/>
                        </a:cubicBezTo>
                        <a:cubicBezTo>
                          <a:pt x="43" y="179"/>
                          <a:pt x="42" y="183"/>
                          <a:pt x="42" y="184"/>
                        </a:cubicBezTo>
                        <a:cubicBezTo>
                          <a:pt x="42" y="190"/>
                          <a:pt x="42" y="190"/>
                          <a:pt x="42" y="190"/>
                        </a:cubicBezTo>
                        <a:cubicBezTo>
                          <a:pt x="42" y="193"/>
                          <a:pt x="43" y="198"/>
                          <a:pt x="45" y="198"/>
                        </a:cubicBezTo>
                        <a:cubicBezTo>
                          <a:pt x="46" y="198"/>
                          <a:pt x="47" y="195"/>
                          <a:pt x="49" y="195"/>
                        </a:cubicBezTo>
                        <a:cubicBezTo>
                          <a:pt x="52" y="195"/>
                          <a:pt x="52" y="195"/>
                          <a:pt x="52" y="195"/>
                        </a:cubicBezTo>
                        <a:cubicBezTo>
                          <a:pt x="52" y="194"/>
                          <a:pt x="52" y="193"/>
                          <a:pt x="52" y="191"/>
                        </a:cubicBezTo>
                        <a:cubicBezTo>
                          <a:pt x="57" y="195"/>
                          <a:pt x="59" y="197"/>
                          <a:pt x="65" y="200"/>
                        </a:cubicBezTo>
                        <a:cubicBezTo>
                          <a:pt x="65" y="197"/>
                          <a:pt x="66" y="196"/>
                          <a:pt x="67" y="194"/>
                        </a:cubicBezTo>
                        <a:cubicBezTo>
                          <a:pt x="69" y="195"/>
                          <a:pt x="71" y="196"/>
                          <a:pt x="74" y="196"/>
                        </a:cubicBezTo>
                        <a:cubicBezTo>
                          <a:pt x="78" y="196"/>
                          <a:pt x="80" y="194"/>
                          <a:pt x="84" y="192"/>
                        </a:cubicBezTo>
                        <a:cubicBezTo>
                          <a:pt x="87" y="192"/>
                          <a:pt x="87" y="192"/>
                          <a:pt x="87" y="192"/>
                        </a:cubicBezTo>
                        <a:cubicBezTo>
                          <a:pt x="81" y="197"/>
                          <a:pt x="81" y="206"/>
                          <a:pt x="75" y="211"/>
                        </a:cubicBezTo>
                        <a:cubicBezTo>
                          <a:pt x="69" y="216"/>
                          <a:pt x="59" y="221"/>
                          <a:pt x="54" y="228"/>
                        </a:cubicBezTo>
                        <a:cubicBezTo>
                          <a:pt x="51" y="233"/>
                          <a:pt x="46" y="230"/>
                          <a:pt x="42" y="233"/>
                        </a:cubicBezTo>
                        <a:cubicBezTo>
                          <a:pt x="39" y="235"/>
                          <a:pt x="36" y="241"/>
                          <a:pt x="33" y="243"/>
                        </a:cubicBezTo>
                        <a:cubicBezTo>
                          <a:pt x="29" y="247"/>
                          <a:pt x="24" y="244"/>
                          <a:pt x="21" y="250"/>
                        </a:cubicBezTo>
                        <a:cubicBezTo>
                          <a:pt x="32" y="254"/>
                          <a:pt x="37" y="241"/>
                          <a:pt x="46" y="239"/>
                        </a:cubicBezTo>
                        <a:cubicBezTo>
                          <a:pt x="54" y="237"/>
                          <a:pt x="63" y="234"/>
                          <a:pt x="67" y="229"/>
                        </a:cubicBezTo>
                        <a:cubicBezTo>
                          <a:pt x="71" y="224"/>
                          <a:pt x="80" y="221"/>
                          <a:pt x="84" y="215"/>
                        </a:cubicBezTo>
                        <a:cubicBezTo>
                          <a:pt x="86" y="212"/>
                          <a:pt x="87" y="209"/>
                          <a:pt x="91" y="207"/>
                        </a:cubicBezTo>
                        <a:cubicBezTo>
                          <a:pt x="97" y="205"/>
                          <a:pt x="103" y="202"/>
                          <a:pt x="103" y="195"/>
                        </a:cubicBezTo>
                        <a:cubicBezTo>
                          <a:pt x="103" y="190"/>
                          <a:pt x="103" y="190"/>
                          <a:pt x="103" y="190"/>
                        </a:cubicBezTo>
                        <a:cubicBezTo>
                          <a:pt x="103" y="180"/>
                          <a:pt x="120" y="162"/>
                          <a:pt x="126" y="162"/>
                        </a:cubicBezTo>
                        <a:cubicBezTo>
                          <a:pt x="129" y="162"/>
                          <a:pt x="129" y="162"/>
                          <a:pt x="129" y="162"/>
                        </a:cubicBezTo>
                        <a:cubicBezTo>
                          <a:pt x="129" y="163"/>
                          <a:pt x="129" y="165"/>
                          <a:pt x="129" y="166"/>
                        </a:cubicBezTo>
                        <a:cubicBezTo>
                          <a:pt x="122" y="168"/>
                          <a:pt x="118" y="174"/>
                          <a:pt x="118" y="181"/>
                        </a:cubicBezTo>
                        <a:cubicBezTo>
                          <a:pt x="118" y="182"/>
                          <a:pt x="117" y="182"/>
                          <a:pt x="118" y="184"/>
                        </a:cubicBezTo>
                        <a:cubicBezTo>
                          <a:pt x="117" y="185"/>
                          <a:pt x="116" y="185"/>
                          <a:pt x="116" y="187"/>
                        </a:cubicBezTo>
                        <a:cubicBezTo>
                          <a:pt x="116" y="188"/>
                          <a:pt x="117" y="189"/>
                          <a:pt x="118" y="189"/>
                        </a:cubicBezTo>
                        <a:cubicBezTo>
                          <a:pt x="124" y="189"/>
                          <a:pt x="141" y="178"/>
                          <a:pt x="145" y="172"/>
                        </a:cubicBezTo>
                        <a:cubicBezTo>
                          <a:pt x="143" y="170"/>
                          <a:pt x="143" y="169"/>
                          <a:pt x="142" y="167"/>
                        </a:cubicBezTo>
                        <a:cubicBezTo>
                          <a:pt x="144" y="166"/>
                          <a:pt x="150" y="164"/>
                          <a:pt x="153" y="162"/>
                        </a:cubicBezTo>
                        <a:cubicBezTo>
                          <a:pt x="157" y="173"/>
                          <a:pt x="169" y="175"/>
                          <a:pt x="177" y="178"/>
                        </a:cubicBezTo>
                        <a:cubicBezTo>
                          <a:pt x="192" y="178"/>
                          <a:pt x="192" y="178"/>
                          <a:pt x="192" y="178"/>
                        </a:cubicBezTo>
                        <a:cubicBezTo>
                          <a:pt x="200" y="183"/>
                          <a:pt x="209" y="183"/>
                          <a:pt x="215" y="189"/>
                        </a:cubicBezTo>
                        <a:cubicBezTo>
                          <a:pt x="218" y="192"/>
                          <a:pt x="222" y="201"/>
                          <a:pt x="228" y="201"/>
                        </a:cubicBezTo>
                        <a:cubicBezTo>
                          <a:pt x="230" y="201"/>
                          <a:pt x="231" y="198"/>
                          <a:pt x="232" y="195"/>
                        </a:cubicBezTo>
                        <a:cubicBezTo>
                          <a:pt x="234" y="198"/>
                          <a:pt x="236" y="200"/>
                          <a:pt x="239" y="200"/>
                        </a:cubicBezTo>
                        <a:cubicBezTo>
                          <a:pt x="241" y="198"/>
                          <a:pt x="243" y="201"/>
                          <a:pt x="244" y="202"/>
                        </a:cubicBezTo>
                        <a:cubicBezTo>
                          <a:pt x="243" y="204"/>
                          <a:pt x="242" y="205"/>
                          <a:pt x="242" y="209"/>
                        </a:cubicBezTo>
                        <a:cubicBezTo>
                          <a:pt x="242" y="211"/>
                          <a:pt x="244" y="214"/>
                          <a:pt x="245" y="214"/>
                        </a:cubicBezTo>
                        <a:cubicBezTo>
                          <a:pt x="249" y="214"/>
                          <a:pt x="248" y="210"/>
                          <a:pt x="253" y="210"/>
                        </a:cubicBezTo>
                        <a:cubicBezTo>
                          <a:pt x="253" y="214"/>
                          <a:pt x="253" y="214"/>
                          <a:pt x="253" y="214"/>
                        </a:cubicBezTo>
                        <a:cubicBezTo>
                          <a:pt x="253" y="216"/>
                          <a:pt x="249" y="216"/>
                          <a:pt x="249" y="219"/>
                        </a:cubicBezTo>
                        <a:cubicBezTo>
                          <a:pt x="249" y="221"/>
                          <a:pt x="250" y="224"/>
                          <a:pt x="253" y="224"/>
                        </a:cubicBezTo>
                        <a:cubicBezTo>
                          <a:pt x="258" y="224"/>
                          <a:pt x="261" y="224"/>
                          <a:pt x="261" y="228"/>
                        </a:cubicBezTo>
                        <a:cubicBezTo>
                          <a:pt x="261" y="233"/>
                          <a:pt x="261" y="233"/>
                          <a:pt x="261" y="233"/>
                        </a:cubicBezTo>
                        <a:cubicBezTo>
                          <a:pt x="261" y="237"/>
                          <a:pt x="268" y="243"/>
                          <a:pt x="272" y="243"/>
                        </a:cubicBezTo>
                        <a:cubicBezTo>
                          <a:pt x="274" y="243"/>
                          <a:pt x="274" y="242"/>
                          <a:pt x="275" y="242"/>
                        </a:cubicBezTo>
                        <a:cubicBezTo>
                          <a:pt x="275" y="240"/>
                          <a:pt x="279" y="239"/>
                          <a:pt x="279" y="236"/>
                        </a:cubicBezTo>
                        <a:cubicBezTo>
                          <a:pt x="279" y="230"/>
                          <a:pt x="275" y="228"/>
                          <a:pt x="272" y="226"/>
                        </a:cubicBezTo>
                        <a:cubicBezTo>
                          <a:pt x="275" y="228"/>
                          <a:pt x="279" y="230"/>
                          <a:pt x="279" y="236"/>
                        </a:cubicBezTo>
                        <a:cubicBezTo>
                          <a:pt x="279" y="239"/>
                          <a:pt x="275" y="240"/>
                          <a:pt x="275" y="242"/>
                        </a:cubicBezTo>
                        <a:cubicBezTo>
                          <a:pt x="275" y="244"/>
                          <a:pt x="276" y="245"/>
                          <a:pt x="276" y="247"/>
                        </a:cubicBezTo>
                        <a:cubicBezTo>
                          <a:pt x="276" y="251"/>
                          <a:pt x="275" y="259"/>
                          <a:pt x="279" y="260"/>
                        </a:cubicBezTo>
                        <a:cubicBezTo>
                          <a:pt x="281" y="261"/>
                          <a:pt x="283" y="261"/>
                          <a:pt x="285" y="263"/>
                        </a:cubicBezTo>
                        <a:cubicBezTo>
                          <a:pt x="287" y="266"/>
                          <a:pt x="284" y="270"/>
                          <a:pt x="287" y="272"/>
                        </a:cubicBezTo>
                        <a:cubicBezTo>
                          <a:pt x="287" y="272"/>
                          <a:pt x="294" y="277"/>
                          <a:pt x="294" y="278"/>
                        </a:cubicBezTo>
                        <a:cubicBezTo>
                          <a:pt x="296" y="286"/>
                          <a:pt x="297" y="294"/>
                          <a:pt x="306" y="294"/>
                        </a:cubicBezTo>
                        <a:cubicBezTo>
                          <a:pt x="307" y="300"/>
                          <a:pt x="316" y="296"/>
                          <a:pt x="318" y="304"/>
                        </a:cubicBezTo>
                        <a:cubicBezTo>
                          <a:pt x="319" y="308"/>
                          <a:pt x="326" y="308"/>
                          <a:pt x="328" y="311"/>
                        </a:cubicBezTo>
                        <a:cubicBezTo>
                          <a:pt x="329" y="312"/>
                          <a:pt x="330" y="313"/>
                          <a:pt x="331" y="313"/>
                        </a:cubicBezTo>
                        <a:cubicBezTo>
                          <a:pt x="331" y="313"/>
                          <a:pt x="331" y="313"/>
                          <a:pt x="331" y="313"/>
                        </a:cubicBezTo>
                        <a:cubicBezTo>
                          <a:pt x="331" y="313"/>
                          <a:pt x="331" y="313"/>
                          <a:pt x="331" y="313"/>
                        </a:cubicBezTo>
                        <a:cubicBezTo>
                          <a:pt x="332" y="316"/>
                          <a:pt x="335" y="317"/>
                          <a:pt x="335" y="320"/>
                        </a:cubicBezTo>
                        <a:cubicBezTo>
                          <a:pt x="335" y="323"/>
                          <a:pt x="332" y="327"/>
                          <a:pt x="331" y="329"/>
                        </a:cubicBezTo>
                        <a:cubicBezTo>
                          <a:pt x="330" y="326"/>
                          <a:pt x="327" y="324"/>
                          <a:pt x="323" y="324"/>
                        </a:cubicBezTo>
                        <a:cubicBezTo>
                          <a:pt x="322" y="324"/>
                          <a:pt x="319" y="324"/>
                          <a:pt x="319" y="326"/>
                        </a:cubicBezTo>
                        <a:cubicBezTo>
                          <a:pt x="319" y="333"/>
                          <a:pt x="326" y="335"/>
                          <a:pt x="326" y="342"/>
                        </a:cubicBezTo>
                        <a:cubicBezTo>
                          <a:pt x="326" y="352"/>
                          <a:pt x="319" y="370"/>
                          <a:pt x="321" y="378"/>
                        </a:cubicBezTo>
                        <a:cubicBezTo>
                          <a:pt x="324" y="385"/>
                          <a:pt x="321" y="397"/>
                          <a:pt x="324" y="404"/>
                        </a:cubicBezTo>
                        <a:cubicBezTo>
                          <a:pt x="323" y="405"/>
                          <a:pt x="320" y="407"/>
                          <a:pt x="321" y="410"/>
                        </a:cubicBezTo>
                        <a:cubicBezTo>
                          <a:pt x="326" y="419"/>
                          <a:pt x="332" y="433"/>
                          <a:pt x="337" y="434"/>
                        </a:cubicBezTo>
                        <a:cubicBezTo>
                          <a:pt x="336" y="447"/>
                          <a:pt x="343" y="451"/>
                          <a:pt x="347" y="462"/>
                        </a:cubicBezTo>
                        <a:cubicBezTo>
                          <a:pt x="348" y="464"/>
                          <a:pt x="347" y="468"/>
                          <a:pt x="349" y="469"/>
                        </a:cubicBezTo>
                        <a:cubicBezTo>
                          <a:pt x="358" y="473"/>
                          <a:pt x="372" y="480"/>
                          <a:pt x="376" y="489"/>
                        </a:cubicBezTo>
                        <a:cubicBezTo>
                          <a:pt x="375" y="489"/>
                          <a:pt x="375" y="489"/>
                          <a:pt x="375" y="489"/>
                        </a:cubicBezTo>
                        <a:cubicBezTo>
                          <a:pt x="375" y="491"/>
                          <a:pt x="375" y="491"/>
                          <a:pt x="375" y="491"/>
                        </a:cubicBezTo>
                        <a:cubicBezTo>
                          <a:pt x="377" y="498"/>
                          <a:pt x="379" y="500"/>
                          <a:pt x="382" y="506"/>
                        </a:cubicBezTo>
                        <a:cubicBezTo>
                          <a:pt x="383" y="510"/>
                          <a:pt x="383" y="519"/>
                          <a:pt x="386" y="521"/>
                        </a:cubicBezTo>
                        <a:cubicBezTo>
                          <a:pt x="391" y="524"/>
                          <a:pt x="395" y="531"/>
                          <a:pt x="399" y="538"/>
                        </a:cubicBezTo>
                        <a:cubicBezTo>
                          <a:pt x="401" y="542"/>
                          <a:pt x="395" y="541"/>
                          <a:pt x="394" y="541"/>
                        </a:cubicBezTo>
                        <a:cubicBezTo>
                          <a:pt x="396" y="545"/>
                          <a:pt x="402" y="544"/>
                          <a:pt x="406" y="549"/>
                        </a:cubicBezTo>
                        <a:cubicBezTo>
                          <a:pt x="409" y="552"/>
                          <a:pt x="411" y="555"/>
                          <a:pt x="413" y="559"/>
                        </a:cubicBezTo>
                        <a:cubicBezTo>
                          <a:pt x="413" y="567"/>
                          <a:pt x="413" y="567"/>
                          <a:pt x="413" y="567"/>
                        </a:cubicBezTo>
                        <a:cubicBezTo>
                          <a:pt x="414" y="568"/>
                          <a:pt x="415" y="568"/>
                          <a:pt x="416" y="570"/>
                        </a:cubicBezTo>
                        <a:cubicBezTo>
                          <a:pt x="419" y="572"/>
                          <a:pt x="422" y="579"/>
                          <a:pt x="426" y="579"/>
                        </a:cubicBezTo>
                        <a:cubicBezTo>
                          <a:pt x="427" y="581"/>
                          <a:pt x="430" y="586"/>
                          <a:pt x="431" y="586"/>
                        </a:cubicBezTo>
                        <a:cubicBezTo>
                          <a:pt x="431" y="586"/>
                          <a:pt x="432" y="583"/>
                          <a:pt x="432" y="581"/>
                        </a:cubicBezTo>
                        <a:cubicBezTo>
                          <a:pt x="432" y="579"/>
                          <a:pt x="429" y="574"/>
                          <a:pt x="427" y="576"/>
                        </a:cubicBezTo>
                        <a:cubicBezTo>
                          <a:pt x="422" y="572"/>
                          <a:pt x="421" y="564"/>
                          <a:pt x="419" y="557"/>
                        </a:cubicBezTo>
                        <a:cubicBezTo>
                          <a:pt x="417" y="550"/>
                          <a:pt x="412" y="546"/>
                          <a:pt x="410" y="539"/>
                        </a:cubicBezTo>
                        <a:cubicBezTo>
                          <a:pt x="409" y="534"/>
                          <a:pt x="408" y="531"/>
                          <a:pt x="404" y="526"/>
                        </a:cubicBezTo>
                        <a:cubicBezTo>
                          <a:pt x="402" y="523"/>
                          <a:pt x="398" y="523"/>
                          <a:pt x="396" y="519"/>
                        </a:cubicBezTo>
                        <a:cubicBezTo>
                          <a:pt x="394" y="513"/>
                          <a:pt x="392" y="509"/>
                          <a:pt x="392" y="503"/>
                        </a:cubicBezTo>
                        <a:cubicBezTo>
                          <a:pt x="392" y="502"/>
                          <a:pt x="391" y="500"/>
                          <a:pt x="392" y="498"/>
                        </a:cubicBezTo>
                        <a:cubicBezTo>
                          <a:pt x="396" y="503"/>
                          <a:pt x="400" y="502"/>
                          <a:pt x="404" y="505"/>
                        </a:cubicBezTo>
                        <a:cubicBezTo>
                          <a:pt x="406" y="506"/>
                          <a:pt x="406" y="513"/>
                          <a:pt x="408" y="516"/>
                        </a:cubicBezTo>
                        <a:cubicBezTo>
                          <a:pt x="411" y="519"/>
                          <a:pt x="410" y="524"/>
                          <a:pt x="412" y="527"/>
                        </a:cubicBezTo>
                        <a:cubicBezTo>
                          <a:pt x="415" y="530"/>
                          <a:pt x="418" y="534"/>
                          <a:pt x="421" y="538"/>
                        </a:cubicBezTo>
                        <a:cubicBezTo>
                          <a:pt x="422" y="537"/>
                          <a:pt x="422" y="537"/>
                          <a:pt x="424" y="538"/>
                        </a:cubicBezTo>
                        <a:cubicBezTo>
                          <a:pt x="424" y="545"/>
                          <a:pt x="432" y="546"/>
                          <a:pt x="434" y="552"/>
                        </a:cubicBezTo>
                        <a:cubicBezTo>
                          <a:pt x="436" y="555"/>
                          <a:pt x="434" y="558"/>
                          <a:pt x="436" y="561"/>
                        </a:cubicBezTo>
                        <a:cubicBezTo>
                          <a:pt x="439" y="564"/>
                          <a:pt x="443" y="565"/>
                          <a:pt x="445" y="568"/>
                        </a:cubicBezTo>
                        <a:cubicBezTo>
                          <a:pt x="451" y="575"/>
                          <a:pt x="460" y="584"/>
                          <a:pt x="463" y="595"/>
                        </a:cubicBezTo>
                        <a:cubicBezTo>
                          <a:pt x="464" y="598"/>
                          <a:pt x="466" y="599"/>
                          <a:pt x="466" y="603"/>
                        </a:cubicBezTo>
                        <a:cubicBezTo>
                          <a:pt x="466" y="606"/>
                          <a:pt x="463" y="608"/>
                          <a:pt x="463" y="612"/>
                        </a:cubicBezTo>
                        <a:cubicBezTo>
                          <a:pt x="463" y="614"/>
                          <a:pt x="465" y="618"/>
                          <a:pt x="467" y="618"/>
                        </a:cubicBezTo>
                        <a:cubicBezTo>
                          <a:pt x="468" y="622"/>
                          <a:pt x="476" y="624"/>
                          <a:pt x="479" y="628"/>
                        </a:cubicBezTo>
                        <a:cubicBezTo>
                          <a:pt x="480" y="629"/>
                          <a:pt x="481" y="629"/>
                          <a:pt x="482" y="630"/>
                        </a:cubicBezTo>
                        <a:cubicBezTo>
                          <a:pt x="486" y="632"/>
                          <a:pt x="487" y="631"/>
                          <a:pt x="491" y="633"/>
                        </a:cubicBezTo>
                        <a:cubicBezTo>
                          <a:pt x="494" y="635"/>
                          <a:pt x="495" y="639"/>
                          <a:pt x="499" y="640"/>
                        </a:cubicBezTo>
                        <a:cubicBezTo>
                          <a:pt x="500" y="641"/>
                          <a:pt x="501" y="641"/>
                          <a:pt x="502" y="641"/>
                        </a:cubicBezTo>
                        <a:cubicBezTo>
                          <a:pt x="504" y="640"/>
                          <a:pt x="505" y="640"/>
                          <a:pt x="507" y="641"/>
                        </a:cubicBezTo>
                        <a:cubicBezTo>
                          <a:pt x="509" y="643"/>
                          <a:pt x="518" y="650"/>
                          <a:pt x="521" y="650"/>
                        </a:cubicBezTo>
                        <a:cubicBezTo>
                          <a:pt x="523" y="650"/>
                          <a:pt x="525" y="649"/>
                          <a:pt x="527" y="651"/>
                        </a:cubicBezTo>
                        <a:cubicBezTo>
                          <a:pt x="528" y="651"/>
                          <a:pt x="530" y="654"/>
                          <a:pt x="532" y="654"/>
                        </a:cubicBezTo>
                        <a:cubicBezTo>
                          <a:pt x="537" y="654"/>
                          <a:pt x="538" y="647"/>
                          <a:pt x="542" y="647"/>
                        </a:cubicBezTo>
                        <a:cubicBezTo>
                          <a:pt x="545" y="647"/>
                          <a:pt x="546" y="648"/>
                          <a:pt x="548" y="650"/>
                        </a:cubicBezTo>
                        <a:cubicBezTo>
                          <a:pt x="550" y="650"/>
                          <a:pt x="550" y="650"/>
                          <a:pt x="550" y="650"/>
                        </a:cubicBezTo>
                        <a:cubicBezTo>
                          <a:pt x="557" y="654"/>
                          <a:pt x="558" y="661"/>
                          <a:pt x="566" y="666"/>
                        </a:cubicBezTo>
                        <a:cubicBezTo>
                          <a:pt x="571" y="669"/>
                          <a:pt x="575" y="667"/>
                          <a:pt x="580" y="670"/>
                        </a:cubicBezTo>
                        <a:cubicBezTo>
                          <a:pt x="583" y="672"/>
                          <a:pt x="586" y="676"/>
                          <a:pt x="591" y="676"/>
                        </a:cubicBezTo>
                        <a:cubicBezTo>
                          <a:pt x="593" y="676"/>
                          <a:pt x="594" y="674"/>
                          <a:pt x="596" y="674"/>
                        </a:cubicBezTo>
                        <a:cubicBezTo>
                          <a:pt x="597" y="674"/>
                          <a:pt x="597" y="674"/>
                          <a:pt x="597" y="674"/>
                        </a:cubicBezTo>
                        <a:cubicBezTo>
                          <a:pt x="599" y="681"/>
                          <a:pt x="603" y="684"/>
                          <a:pt x="608" y="689"/>
                        </a:cubicBezTo>
                        <a:cubicBezTo>
                          <a:pt x="609" y="691"/>
                          <a:pt x="610" y="692"/>
                          <a:pt x="611" y="695"/>
                        </a:cubicBezTo>
                        <a:cubicBezTo>
                          <a:pt x="612" y="699"/>
                          <a:pt x="610" y="704"/>
                          <a:pt x="614" y="707"/>
                        </a:cubicBezTo>
                        <a:cubicBezTo>
                          <a:pt x="616" y="707"/>
                          <a:pt x="616" y="707"/>
                          <a:pt x="616" y="707"/>
                        </a:cubicBezTo>
                        <a:cubicBezTo>
                          <a:pt x="616" y="706"/>
                          <a:pt x="616" y="705"/>
                          <a:pt x="616" y="704"/>
                        </a:cubicBezTo>
                        <a:cubicBezTo>
                          <a:pt x="617" y="704"/>
                          <a:pt x="625" y="711"/>
                          <a:pt x="626" y="713"/>
                        </a:cubicBezTo>
                        <a:cubicBezTo>
                          <a:pt x="627" y="715"/>
                          <a:pt x="627" y="718"/>
                          <a:pt x="631" y="719"/>
                        </a:cubicBezTo>
                        <a:cubicBezTo>
                          <a:pt x="631" y="720"/>
                          <a:pt x="632" y="721"/>
                          <a:pt x="632" y="721"/>
                        </a:cubicBezTo>
                        <a:cubicBezTo>
                          <a:pt x="634" y="721"/>
                          <a:pt x="638" y="719"/>
                          <a:pt x="640" y="721"/>
                        </a:cubicBezTo>
                        <a:cubicBezTo>
                          <a:pt x="642" y="724"/>
                          <a:pt x="645" y="730"/>
                          <a:pt x="649" y="730"/>
                        </a:cubicBezTo>
                        <a:cubicBezTo>
                          <a:pt x="651" y="730"/>
                          <a:pt x="652" y="728"/>
                          <a:pt x="653" y="725"/>
                        </a:cubicBezTo>
                        <a:cubicBezTo>
                          <a:pt x="652" y="725"/>
                          <a:pt x="651" y="724"/>
                          <a:pt x="651" y="722"/>
                        </a:cubicBezTo>
                        <a:cubicBezTo>
                          <a:pt x="651" y="720"/>
                          <a:pt x="658" y="714"/>
                          <a:pt x="660" y="714"/>
                        </a:cubicBezTo>
                        <a:cubicBezTo>
                          <a:pt x="663" y="714"/>
                          <a:pt x="664" y="718"/>
                          <a:pt x="667" y="720"/>
                        </a:cubicBezTo>
                        <a:cubicBezTo>
                          <a:pt x="666" y="721"/>
                          <a:pt x="665" y="722"/>
                          <a:pt x="665" y="723"/>
                        </a:cubicBezTo>
                        <a:cubicBezTo>
                          <a:pt x="665" y="724"/>
                          <a:pt x="668" y="725"/>
                          <a:pt x="668" y="725"/>
                        </a:cubicBezTo>
                        <a:cubicBezTo>
                          <a:pt x="669" y="725"/>
                          <a:pt x="669" y="725"/>
                          <a:pt x="669" y="725"/>
                        </a:cubicBezTo>
                        <a:cubicBezTo>
                          <a:pt x="668" y="726"/>
                          <a:pt x="668" y="726"/>
                          <a:pt x="668" y="727"/>
                        </a:cubicBezTo>
                        <a:cubicBezTo>
                          <a:pt x="668" y="733"/>
                          <a:pt x="673" y="732"/>
                          <a:pt x="673" y="738"/>
                        </a:cubicBezTo>
                        <a:cubicBezTo>
                          <a:pt x="673" y="742"/>
                          <a:pt x="672" y="743"/>
                          <a:pt x="672" y="747"/>
                        </a:cubicBezTo>
                        <a:cubicBezTo>
                          <a:pt x="672" y="749"/>
                          <a:pt x="673" y="751"/>
                          <a:pt x="673" y="753"/>
                        </a:cubicBezTo>
                        <a:cubicBezTo>
                          <a:pt x="673" y="755"/>
                          <a:pt x="673" y="755"/>
                          <a:pt x="673" y="755"/>
                        </a:cubicBezTo>
                        <a:cubicBezTo>
                          <a:pt x="672" y="758"/>
                          <a:pt x="672" y="758"/>
                          <a:pt x="672" y="758"/>
                        </a:cubicBezTo>
                        <a:cubicBezTo>
                          <a:pt x="672" y="758"/>
                          <a:pt x="673" y="760"/>
                          <a:pt x="675" y="761"/>
                        </a:cubicBezTo>
                        <a:cubicBezTo>
                          <a:pt x="673" y="769"/>
                          <a:pt x="666" y="767"/>
                          <a:pt x="664" y="774"/>
                        </a:cubicBezTo>
                        <a:cubicBezTo>
                          <a:pt x="661" y="779"/>
                          <a:pt x="660" y="787"/>
                          <a:pt x="652" y="787"/>
                        </a:cubicBezTo>
                        <a:cubicBezTo>
                          <a:pt x="654" y="801"/>
                          <a:pt x="647" y="800"/>
                          <a:pt x="647" y="807"/>
                        </a:cubicBezTo>
                        <a:cubicBezTo>
                          <a:pt x="647" y="812"/>
                          <a:pt x="648" y="818"/>
                          <a:pt x="651" y="818"/>
                        </a:cubicBezTo>
                        <a:cubicBezTo>
                          <a:pt x="653" y="818"/>
                          <a:pt x="653" y="816"/>
                          <a:pt x="655" y="818"/>
                        </a:cubicBezTo>
                        <a:cubicBezTo>
                          <a:pt x="654" y="823"/>
                          <a:pt x="649" y="824"/>
                          <a:pt x="647" y="829"/>
                        </a:cubicBezTo>
                        <a:cubicBezTo>
                          <a:pt x="646" y="830"/>
                          <a:pt x="644" y="835"/>
                          <a:pt x="644" y="839"/>
                        </a:cubicBezTo>
                        <a:cubicBezTo>
                          <a:pt x="644" y="844"/>
                          <a:pt x="648" y="850"/>
                          <a:pt x="651" y="854"/>
                        </a:cubicBezTo>
                        <a:cubicBezTo>
                          <a:pt x="652" y="855"/>
                          <a:pt x="654" y="855"/>
                          <a:pt x="655" y="856"/>
                        </a:cubicBezTo>
                        <a:cubicBezTo>
                          <a:pt x="655" y="859"/>
                          <a:pt x="656" y="863"/>
                          <a:pt x="658" y="865"/>
                        </a:cubicBezTo>
                        <a:cubicBezTo>
                          <a:pt x="659" y="866"/>
                          <a:pt x="660" y="866"/>
                          <a:pt x="661" y="867"/>
                        </a:cubicBezTo>
                        <a:cubicBezTo>
                          <a:pt x="664" y="873"/>
                          <a:pt x="665" y="877"/>
                          <a:pt x="667" y="885"/>
                        </a:cubicBezTo>
                        <a:cubicBezTo>
                          <a:pt x="669" y="892"/>
                          <a:pt x="674" y="897"/>
                          <a:pt x="676" y="905"/>
                        </a:cubicBezTo>
                        <a:cubicBezTo>
                          <a:pt x="677" y="909"/>
                          <a:pt x="681" y="912"/>
                          <a:pt x="681" y="917"/>
                        </a:cubicBezTo>
                        <a:cubicBezTo>
                          <a:pt x="681" y="920"/>
                          <a:pt x="680" y="924"/>
                          <a:pt x="682" y="926"/>
                        </a:cubicBezTo>
                        <a:cubicBezTo>
                          <a:pt x="687" y="932"/>
                          <a:pt x="690" y="937"/>
                          <a:pt x="698" y="939"/>
                        </a:cubicBezTo>
                        <a:cubicBezTo>
                          <a:pt x="702" y="941"/>
                          <a:pt x="703" y="942"/>
                          <a:pt x="706" y="946"/>
                        </a:cubicBezTo>
                        <a:cubicBezTo>
                          <a:pt x="709" y="949"/>
                          <a:pt x="712" y="948"/>
                          <a:pt x="716" y="951"/>
                        </a:cubicBezTo>
                        <a:cubicBezTo>
                          <a:pt x="721" y="953"/>
                          <a:pt x="725" y="958"/>
                          <a:pt x="727" y="966"/>
                        </a:cubicBezTo>
                        <a:cubicBezTo>
                          <a:pt x="728" y="969"/>
                          <a:pt x="729" y="988"/>
                          <a:pt x="729" y="991"/>
                        </a:cubicBezTo>
                        <a:cubicBezTo>
                          <a:pt x="729" y="996"/>
                          <a:pt x="727" y="1004"/>
                          <a:pt x="727" y="1009"/>
                        </a:cubicBezTo>
                        <a:cubicBezTo>
                          <a:pt x="727" y="1023"/>
                          <a:pt x="727" y="1023"/>
                          <a:pt x="727" y="1023"/>
                        </a:cubicBezTo>
                        <a:cubicBezTo>
                          <a:pt x="726" y="1026"/>
                          <a:pt x="725" y="1031"/>
                          <a:pt x="725" y="1034"/>
                        </a:cubicBezTo>
                        <a:cubicBezTo>
                          <a:pt x="725" y="1036"/>
                          <a:pt x="725" y="1036"/>
                          <a:pt x="725" y="1036"/>
                        </a:cubicBezTo>
                        <a:cubicBezTo>
                          <a:pt x="725" y="1047"/>
                          <a:pt x="719" y="1055"/>
                          <a:pt x="719" y="1067"/>
                        </a:cubicBezTo>
                        <a:cubicBezTo>
                          <a:pt x="719" y="1072"/>
                          <a:pt x="716" y="1076"/>
                          <a:pt x="718" y="1082"/>
                        </a:cubicBezTo>
                        <a:cubicBezTo>
                          <a:pt x="718" y="1105"/>
                          <a:pt x="718" y="1105"/>
                          <a:pt x="718" y="1105"/>
                        </a:cubicBezTo>
                        <a:cubicBezTo>
                          <a:pt x="716" y="1113"/>
                          <a:pt x="716" y="1118"/>
                          <a:pt x="715" y="1126"/>
                        </a:cubicBezTo>
                        <a:cubicBezTo>
                          <a:pt x="714" y="1127"/>
                          <a:pt x="713" y="1127"/>
                          <a:pt x="712" y="1128"/>
                        </a:cubicBezTo>
                        <a:cubicBezTo>
                          <a:pt x="711" y="1130"/>
                          <a:pt x="710" y="1134"/>
                          <a:pt x="709" y="1137"/>
                        </a:cubicBezTo>
                        <a:cubicBezTo>
                          <a:pt x="707" y="1141"/>
                          <a:pt x="703" y="1148"/>
                          <a:pt x="703" y="1155"/>
                        </a:cubicBezTo>
                        <a:cubicBezTo>
                          <a:pt x="703" y="1158"/>
                          <a:pt x="704" y="1166"/>
                          <a:pt x="705" y="1166"/>
                        </a:cubicBezTo>
                        <a:cubicBezTo>
                          <a:pt x="705" y="1166"/>
                          <a:pt x="706" y="1168"/>
                          <a:pt x="706" y="1170"/>
                        </a:cubicBezTo>
                        <a:cubicBezTo>
                          <a:pt x="706" y="1171"/>
                          <a:pt x="705" y="1172"/>
                          <a:pt x="704" y="1172"/>
                        </a:cubicBezTo>
                        <a:cubicBezTo>
                          <a:pt x="703" y="1177"/>
                          <a:pt x="701" y="1180"/>
                          <a:pt x="701" y="1186"/>
                        </a:cubicBezTo>
                        <a:cubicBezTo>
                          <a:pt x="701" y="1189"/>
                          <a:pt x="703" y="1197"/>
                          <a:pt x="705" y="1197"/>
                        </a:cubicBezTo>
                        <a:cubicBezTo>
                          <a:pt x="706" y="1197"/>
                          <a:pt x="707" y="1194"/>
                          <a:pt x="709" y="1193"/>
                        </a:cubicBezTo>
                        <a:cubicBezTo>
                          <a:pt x="709" y="1193"/>
                          <a:pt x="710" y="1193"/>
                          <a:pt x="711" y="1193"/>
                        </a:cubicBezTo>
                        <a:cubicBezTo>
                          <a:pt x="711" y="1198"/>
                          <a:pt x="711" y="1198"/>
                          <a:pt x="711" y="1198"/>
                        </a:cubicBezTo>
                        <a:cubicBezTo>
                          <a:pt x="702" y="1244"/>
                          <a:pt x="702" y="1244"/>
                          <a:pt x="702" y="1244"/>
                        </a:cubicBezTo>
                        <a:cubicBezTo>
                          <a:pt x="698" y="1244"/>
                          <a:pt x="700" y="1239"/>
                          <a:pt x="695" y="1239"/>
                        </a:cubicBezTo>
                        <a:cubicBezTo>
                          <a:pt x="694" y="1239"/>
                          <a:pt x="693" y="1240"/>
                          <a:pt x="693" y="1242"/>
                        </a:cubicBezTo>
                        <a:cubicBezTo>
                          <a:pt x="693" y="1242"/>
                          <a:pt x="693" y="1242"/>
                          <a:pt x="693" y="1242"/>
                        </a:cubicBezTo>
                        <a:cubicBezTo>
                          <a:pt x="693" y="1245"/>
                          <a:pt x="693" y="1245"/>
                          <a:pt x="693" y="1245"/>
                        </a:cubicBezTo>
                        <a:cubicBezTo>
                          <a:pt x="693" y="1249"/>
                          <a:pt x="697" y="1254"/>
                          <a:pt x="697" y="1256"/>
                        </a:cubicBezTo>
                        <a:cubicBezTo>
                          <a:pt x="697" y="1261"/>
                          <a:pt x="690" y="1263"/>
                          <a:pt x="690" y="1269"/>
                        </a:cubicBezTo>
                        <a:cubicBezTo>
                          <a:pt x="690" y="1274"/>
                          <a:pt x="694" y="1285"/>
                          <a:pt x="694" y="1292"/>
                        </a:cubicBezTo>
                        <a:cubicBezTo>
                          <a:pt x="694" y="1297"/>
                          <a:pt x="694" y="1297"/>
                          <a:pt x="694" y="1297"/>
                        </a:cubicBezTo>
                        <a:cubicBezTo>
                          <a:pt x="694" y="1303"/>
                          <a:pt x="702" y="1302"/>
                          <a:pt x="702" y="1310"/>
                        </a:cubicBezTo>
                        <a:cubicBezTo>
                          <a:pt x="702" y="1311"/>
                          <a:pt x="700" y="1313"/>
                          <a:pt x="700" y="1315"/>
                        </a:cubicBezTo>
                        <a:cubicBezTo>
                          <a:pt x="700" y="1316"/>
                          <a:pt x="701" y="1316"/>
                          <a:pt x="702" y="1317"/>
                        </a:cubicBezTo>
                        <a:cubicBezTo>
                          <a:pt x="702" y="1319"/>
                          <a:pt x="697" y="1319"/>
                          <a:pt x="697" y="1322"/>
                        </a:cubicBezTo>
                        <a:cubicBezTo>
                          <a:pt x="697" y="1322"/>
                          <a:pt x="698" y="1324"/>
                          <a:pt x="699" y="1325"/>
                        </a:cubicBezTo>
                        <a:cubicBezTo>
                          <a:pt x="703" y="1329"/>
                          <a:pt x="705" y="1333"/>
                          <a:pt x="712" y="1333"/>
                        </a:cubicBezTo>
                        <a:cubicBezTo>
                          <a:pt x="712" y="1335"/>
                          <a:pt x="713" y="1338"/>
                          <a:pt x="715" y="1338"/>
                        </a:cubicBezTo>
                        <a:cubicBezTo>
                          <a:pt x="720" y="1338"/>
                          <a:pt x="720" y="1338"/>
                          <a:pt x="720" y="1338"/>
                        </a:cubicBezTo>
                        <a:cubicBezTo>
                          <a:pt x="720" y="1343"/>
                          <a:pt x="726" y="1343"/>
                          <a:pt x="730" y="1345"/>
                        </a:cubicBezTo>
                        <a:cubicBezTo>
                          <a:pt x="734" y="1346"/>
                          <a:pt x="732" y="1355"/>
                          <a:pt x="738" y="1355"/>
                        </a:cubicBezTo>
                        <a:cubicBezTo>
                          <a:pt x="745" y="1355"/>
                          <a:pt x="745" y="1355"/>
                          <a:pt x="745" y="1355"/>
                        </a:cubicBezTo>
                        <a:cubicBezTo>
                          <a:pt x="746" y="1355"/>
                          <a:pt x="747" y="1354"/>
                          <a:pt x="748" y="1354"/>
                        </a:cubicBezTo>
                        <a:cubicBezTo>
                          <a:pt x="751" y="1354"/>
                          <a:pt x="751" y="1354"/>
                          <a:pt x="751" y="1354"/>
                        </a:cubicBezTo>
                        <a:cubicBezTo>
                          <a:pt x="753" y="1354"/>
                          <a:pt x="759" y="1348"/>
                          <a:pt x="763" y="1348"/>
                        </a:cubicBezTo>
                        <a:cubicBezTo>
                          <a:pt x="765" y="1348"/>
                          <a:pt x="767" y="1349"/>
                          <a:pt x="768" y="1347"/>
                        </a:cubicBezTo>
                        <a:cubicBezTo>
                          <a:pt x="760" y="1343"/>
                          <a:pt x="753" y="1340"/>
                          <a:pt x="748" y="1333"/>
                        </a:cubicBezTo>
                        <a:cubicBezTo>
                          <a:pt x="744" y="1329"/>
                          <a:pt x="744" y="1314"/>
                          <a:pt x="740" y="1311"/>
                        </a:cubicBezTo>
                        <a:cubicBezTo>
                          <a:pt x="738" y="1311"/>
                          <a:pt x="736" y="1307"/>
                          <a:pt x="736" y="1304"/>
                        </a:cubicBezTo>
                        <a:cubicBezTo>
                          <a:pt x="736" y="1298"/>
                          <a:pt x="737" y="1294"/>
                          <a:pt x="740" y="1290"/>
                        </a:cubicBezTo>
                        <a:cubicBezTo>
                          <a:pt x="743" y="1287"/>
                          <a:pt x="747" y="1289"/>
                          <a:pt x="749" y="1284"/>
                        </a:cubicBezTo>
                        <a:cubicBezTo>
                          <a:pt x="750" y="1280"/>
                          <a:pt x="749" y="1276"/>
                          <a:pt x="752" y="1274"/>
                        </a:cubicBezTo>
                        <a:cubicBezTo>
                          <a:pt x="755" y="1269"/>
                          <a:pt x="762" y="1268"/>
                          <a:pt x="762" y="1260"/>
                        </a:cubicBezTo>
                        <a:cubicBezTo>
                          <a:pt x="762" y="1250"/>
                          <a:pt x="750" y="1254"/>
                          <a:pt x="750" y="1242"/>
                        </a:cubicBezTo>
                        <a:cubicBezTo>
                          <a:pt x="750" y="1237"/>
                          <a:pt x="754" y="1232"/>
                          <a:pt x="758" y="1231"/>
                        </a:cubicBezTo>
                        <a:cubicBezTo>
                          <a:pt x="760" y="1231"/>
                          <a:pt x="764" y="1230"/>
                          <a:pt x="765" y="1227"/>
                        </a:cubicBezTo>
                        <a:cubicBezTo>
                          <a:pt x="767" y="1219"/>
                          <a:pt x="767" y="1213"/>
                          <a:pt x="771" y="1208"/>
                        </a:cubicBezTo>
                        <a:cubicBezTo>
                          <a:pt x="770" y="1207"/>
                          <a:pt x="768" y="1207"/>
                          <a:pt x="768" y="1203"/>
                        </a:cubicBezTo>
                        <a:cubicBezTo>
                          <a:pt x="771" y="1203"/>
                          <a:pt x="772" y="1206"/>
                          <a:pt x="775" y="1206"/>
                        </a:cubicBezTo>
                        <a:cubicBezTo>
                          <a:pt x="776" y="1206"/>
                          <a:pt x="778" y="1204"/>
                          <a:pt x="778" y="1202"/>
                        </a:cubicBezTo>
                        <a:cubicBezTo>
                          <a:pt x="778" y="1200"/>
                          <a:pt x="776" y="1200"/>
                          <a:pt x="775" y="1199"/>
                        </a:cubicBezTo>
                        <a:cubicBezTo>
                          <a:pt x="775" y="1199"/>
                          <a:pt x="773" y="1201"/>
                          <a:pt x="772" y="1201"/>
                        </a:cubicBezTo>
                        <a:cubicBezTo>
                          <a:pt x="769" y="1201"/>
                          <a:pt x="766" y="1193"/>
                          <a:pt x="766" y="1188"/>
                        </a:cubicBezTo>
                        <a:cubicBezTo>
                          <a:pt x="766" y="1187"/>
                          <a:pt x="767" y="1185"/>
                          <a:pt x="769" y="1185"/>
                        </a:cubicBezTo>
                        <a:cubicBezTo>
                          <a:pt x="774" y="1185"/>
                          <a:pt x="775" y="1189"/>
                          <a:pt x="781" y="1189"/>
                        </a:cubicBezTo>
                        <a:cubicBezTo>
                          <a:pt x="782" y="1189"/>
                          <a:pt x="787" y="1187"/>
                          <a:pt x="787" y="1185"/>
                        </a:cubicBezTo>
                        <a:cubicBezTo>
                          <a:pt x="787" y="1182"/>
                          <a:pt x="787" y="1182"/>
                          <a:pt x="787" y="1182"/>
                        </a:cubicBezTo>
                        <a:cubicBezTo>
                          <a:pt x="789" y="1178"/>
                          <a:pt x="786" y="1168"/>
                          <a:pt x="789" y="1164"/>
                        </a:cubicBezTo>
                        <a:cubicBezTo>
                          <a:pt x="791" y="1163"/>
                          <a:pt x="794" y="1163"/>
                          <a:pt x="797" y="1163"/>
                        </a:cubicBezTo>
                        <a:cubicBezTo>
                          <a:pt x="800" y="1164"/>
                          <a:pt x="803" y="1164"/>
                          <a:pt x="805" y="1163"/>
                        </a:cubicBezTo>
                        <a:cubicBezTo>
                          <a:pt x="811" y="1161"/>
                          <a:pt x="816" y="1162"/>
                          <a:pt x="821" y="1157"/>
                        </a:cubicBezTo>
                        <a:cubicBezTo>
                          <a:pt x="823" y="1154"/>
                          <a:pt x="825" y="1152"/>
                          <a:pt x="828" y="1147"/>
                        </a:cubicBezTo>
                        <a:cubicBezTo>
                          <a:pt x="829" y="1145"/>
                          <a:pt x="829" y="1143"/>
                          <a:pt x="829" y="1139"/>
                        </a:cubicBezTo>
                        <a:cubicBezTo>
                          <a:pt x="829" y="1136"/>
                          <a:pt x="825" y="1136"/>
                          <a:pt x="824" y="1132"/>
                        </a:cubicBezTo>
                        <a:cubicBezTo>
                          <a:pt x="823" y="1128"/>
                          <a:pt x="823" y="1125"/>
                          <a:pt x="821" y="1122"/>
                        </a:cubicBezTo>
                        <a:cubicBezTo>
                          <a:pt x="820" y="1121"/>
                          <a:pt x="816" y="1120"/>
                          <a:pt x="816" y="1117"/>
                        </a:cubicBezTo>
                        <a:cubicBezTo>
                          <a:pt x="816" y="1116"/>
                          <a:pt x="817" y="1115"/>
                          <a:pt x="818" y="1115"/>
                        </a:cubicBezTo>
                        <a:cubicBezTo>
                          <a:pt x="822" y="1115"/>
                          <a:pt x="825" y="1119"/>
                          <a:pt x="829" y="1119"/>
                        </a:cubicBezTo>
                        <a:cubicBezTo>
                          <a:pt x="831" y="1119"/>
                          <a:pt x="837" y="1123"/>
                          <a:pt x="841" y="1123"/>
                        </a:cubicBezTo>
                        <a:cubicBezTo>
                          <a:pt x="853" y="1123"/>
                          <a:pt x="855" y="1107"/>
                          <a:pt x="860" y="1098"/>
                        </a:cubicBezTo>
                        <a:cubicBezTo>
                          <a:pt x="865" y="1089"/>
                          <a:pt x="870" y="1089"/>
                          <a:pt x="875" y="1080"/>
                        </a:cubicBezTo>
                        <a:cubicBezTo>
                          <a:pt x="877" y="1076"/>
                          <a:pt x="877" y="1074"/>
                          <a:pt x="878" y="1070"/>
                        </a:cubicBezTo>
                        <a:cubicBezTo>
                          <a:pt x="878" y="1070"/>
                          <a:pt x="878" y="1070"/>
                          <a:pt x="878" y="1070"/>
                        </a:cubicBezTo>
                        <a:cubicBezTo>
                          <a:pt x="881" y="1063"/>
                          <a:pt x="884" y="1058"/>
                          <a:pt x="889" y="1055"/>
                        </a:cubicBezTo>
                        <a:cubicBezTo>
                          <a:pt x="889" y="1040"/>
                          <a:pt x="889" y="1040"/>
                          <a:pt x="889" y="1040"/>
                        </a:cubicBezTo>
                        <a:cubicBezTo>
                          <a:pt x="889" y="1034"/>
                          <a:pt x="888" y="1030"/>
                          <a:pt x="892" y="1026"/>
                        </a:cubicBezTo>
                        <a:cubicBezTo>
                          <a:pt x="894" y="1023"/>
                          <a:pt x="897" y="1023"/>
                          <a:pt x="899" y="1019"/>
                        </a:cubicBezTo>
                        <a:cubicBezTo>
                          <a:pt x="904" y="1010"/>
                          <a:pt x="911" y="1015"/>
                          <a:pt x="917" y="1007"/>
                        </a:cubicBezTo>
                        <a:cubicBezTo>
                          <a:pt x="918" y="1006"/>
                          <a:pt x="918" y="1005"/>
                          <a:pt x="920" y="1004"/>
                        </a:cubicBezTo>
                        <a:cubicBezTo>
                          <a:pt x="923" y="1002"/>
                          <a:pt x="927" y="1002"/>
                          <a:pt x="932" y="1002"/>
                        </a:cubicBezTo>
                        <a:cubicBezTo>
                          <a:pt x="937" y="1002"/>
                          <a:pt x="942" y="997"/>
                          <a:pt x="944" y="994"/>
                        </a:cubicBezTo>
                        <a:cubicBezTo>
                          <a:pt x="944" y="992"/>
                          <a:pt x="944" y="989"/>
                          <a:pt x="945" y="987"/>
                        </a:cubicBezTo>
                        <a:cubicBezTo>
                          <a:pt x="949" y="980"/>
                          <a:pt x="951" y="977"/>
                          <a:pt x="954" y="970"/>
                        </a:cubicBezTo>
                        <a:cubicBezTo>
                          <a:pt x="955" y="969"/>
                          <a:pt x="956" y="963"/>
                          <a:pt x="956" y="959"/>
                        </a:cubicBezTo>
                        <a:cubicBezTo>
                          <a:pt x="956" y="957"/>
                          <a:pt x="958" y="954"/>
                          <a:pt x="959" y="952"/>
                        </a:cubicBezTo>
                        <a:cubicBezTo>
                          <a:pt x="959" y="951"/>
                          <a:pt x="960" y="950"/>
                          <a:pt x="960" y="948"/>
                        </a:cubicBezTo>
                        <a:cubicBezTo>
                          <a:pt x="960" y="944"/>
                          <a:pt x="962" y="939"/>
                          <a:pt x="962" y="933"/>
                        </a:cubicBezTo>
                        <a:cubicBezTo>
                          <a:pt x="962" y="926"/>
                          <a:pt x="958" y="916"/>
                          <a:pt x="962" y="911"/>
                        </a:cubicBezTo>
                        <a:cubicBezTo>
                          <a:pt x="965" y="908"/>
                          <a:pt x="968" y="907"/>
                          <a:pt x="970" y="903"/>
                        </a:cubicBezTo>
                        <a:cubicBezTo>
                          <a:pt x="972" y="900"/>
                          <a:pt x="973" y="899"/>
                          <a:pt x="975" y="896"/>
                        </a:cubicBezTo>
                        <a:cubicBezTo>
                          <a:pt x="982" y="883"/>
                          <a:pt x="992" y="877"/>
                          <a:pt x="992" y="854"/>
                        </a:cubicBezTo>
                        <a:cubicBezTo>
                          <a:pt x="992" y="847"/>
                          <a:pt x="991" y="841"/>
                          <a:pt x="986" y="839"/>
                        </a:cubicBezTo>
                        <a:moveTo>
                          <a:pt x="745" y="332"/>
                        </a:moveTo>
                        <a:cubicBezTo>
                          <a:pt x="745" y="333"/>
                          <a:pt x="746" y="334"/>
                          <a:pt x="746" y="335"/>
                        </a:cubicBezTo>
                        <a:cubicBezTo>
                          <a:pt x="746" y="334"/>
                          <a:pt x="745" y="333"/>
                          <a:pt x="745" y="332"/>
                        </a:cubicBezTo>
                        <a:cubicBezTo>
                          <a:pt x="744" y="331"/>
                          <a:pt x="744" y="331"/>
                          <a:pt x="743" y="331"/>
                        </a:cubicBezTo>
                        <a:cubicBezTo>
                          <a:pt x="744" y="331"/>
                          <a:pt x="744" y="331"/>
                          <a:pt x="745" y="332"/>
                        </a:cubicBezTo>
                        <a:moveTo>
                          <a:pt x="723" y="352"/>
                        </a:moveTo>
                        <a:cubicBezTo>
                          <a:pt x="724" y="351"/>
                          <a:pt x="724" y="351"/>
                          <a:pt x="724" y="350"/>
                        </a:cubicBezTo>
                        <a:cubicBezTo>
                          <a:pt x="724" y="351"/>
                          <a:pt x="724" y="351"/>
                          <a:pt x="723" y="352"/>
                        </a:cubicBezTo>
                        <a:cubicBezTo>
                          <a:pt x="723" y="352"/>
                          <a:pt x="723" y="353"/>
                          <a:pt x="722" y="353"/>
                        </a:cubicBezTo>
                        <a:cubicBezTo>
                          <a:pt x="723" y="353"/>
                          <a:pt x="723" y="352"/>
                          <a:pt x="723" y="352"/>
                        </a:cubicBezTo>
                        <a:moveTo>
                          <a:pt x="694" y="356"/>
                        </a:moveTo>
                        <a:cubicBezTo>
                          <a:pt x="694" y="356"/>
                          <a:pt x="694" y="356"/>
                          <a:pt x="694" y="356"/>
                        </a:cubicBezTo>
                        <a:cubicBezTo>
                          <a:pt x="694" y="356"/>
                          <a:pt x="694" y="356"/>
                          <a:pt x="694" y="356"/>
                        </a:cubicBezTo>
                        <a:cubicBezTo>
                          <a:pt x="693" y="357"/>
                          <a:pt x="692" y="358"/>
                          <a:pt x="690" y="360"/>
                        </a:cubicBezTo>
                        <a:cubicBezTo>
                          <a:pt x="692" y="358"/>
                          <a:pt x="693" y="357"/>
                          <a:pt x="694" y="356"/>
                        </a:cubicBezTo>
                        <a:moveTo>
                          <a:pt x="657" y="376"/>
                        </a:moveTo>
                        <a:cubicBezTo>
                          <a:pt x="663" y="373"/>
                          <a:pt x="675" y="370"/>
                          <a:pt x="682" y="370"/>
                        </a:cubicBezTo>
                        <a:cubicBezTo>
                          <a:pt x="682" y="369"/>
                          <a:pt x="682" y="369"/>
                          <a:pt x="682" y="369"/>
                        </a:cubicBezTo>
                        <a:cubicBezTo>
                          <a:pt x="682" y="370"/>
                          <a:pt x="682" y="370"/>
                          <a:pt x="682" y="370"/>
                        </a:cubicBezTo>
                        <a:cubicBezTo>
                          <a:pt x="682" y="381"/>
                          <a:pt x="665" y="378"/>
                          <a:pt x="657" y="378"/>
                        </a:cubicBezTo>
                        <a:cubicBezTo>
                          <a:pt x="656" y="378"/>
                          <a:pt x="656" y="379"/>
                          <a:pt x="654" y="379"/>
                        </a:cubicBezTo>
                        <a:cubicBezTo>
                          <a:pt x="655" y="379"/>
                          <a:pt x="655" y="380"/>
                          <a:pt x="655" y="381"/>
                        </a:cubicBezTo>
                        <a:cubicBezTo>
                          <a:pt x="655" y="380"/>
                          <a:pt x="654" y="379"/>
                          <a:pt x="654" y="378"/>
                        </a:cubicBezTo>
                        <a:cubicBezTo>
                          <a:pt x="654" y="377"/>
                          <a:pt x="656" y="376"/>
                          <a:pt x="657" y="376"/>
                        </a:cubicBezTo>
                        <a:moveTo>
                          <a:pt x="657" y="386"/>
                        </a:moveTo>
                        <a:cubicBezTo>
                          <a:pt x="657" y="386"/>
                          <a:pt x="657" y="386"/>
                          <a:pt x="657" y="386"/>
                        </a:cubicBezTo>
                        <a:cubicBezTo>
                          <a:pt x="656" y="387"/>
                          <a:pt x="654" y="388"/>
                          <a:pt x="653" y="389"/>
                        </a:cubicBezTo>
                        <a:cubicBezTo>
                          <a:pt x="654" y="388"/>
                          <a:pt x="656" y="387"/>
                          <a:pt x="657" y="386"/>
                        </a:cubicBezTo>
                        <a:moveTo>
                          <a:pt x="653" y="389"/>
                        </a:moveTo>
                        <a:cubicBezTo>
                          <a:pt x="647" y="392"/>
                          <a:pt x="638" y="397"/>
                          <a:pt x="633" y="397"/>
                        </a:cubicBezTo>
                        <a:cubicBezTo>
                          <a:pt x="630" y="397"/>
                          <a:pt x="629" y="393"/>
                          <a:pt x="629" y="389"/>
                        </a:cubicBezTo>
                        <a:cubicBezTo>
                          <a:pt x="630" y="391"/>
                          <a:pt x="631" y="393"/>
                          <a:pt x="633" y="393"/>
                        </a:cubicBezTo>
                        <a:cubicBezTo>
                          <a:pt x="635" y="393"/>
                          <a:pt x="635" y="391"/>
                          <a:pt x="637" y="390"/>
                        </a:cubicBezTo>
                        <a:cubicBezTo>
                          <a:pt x="639" y="387"/>
                          <a:pt x="643" y="388"/>
                          <a:pt x="646" y="388"/>
                        </a:cubicBezTo>
                        <a:cubicBezTo>
                          <a:pt x="650" y="388"/>
                          <a:pt x="651" y="390"/>
                          <a:pt x="653" y="389"/>
                        </a:cubicBezTo>
                        <a:moveTo>
                          <a:pt x="547" y="317"/>
                        </a:moveTo>
                        <a:cubicBezTo>
                          <a:pt x="561" y="317"/>
                          <a:pt x="561" y="317"/>
                          <a:pt x="561" y="317"/>
                        </a:cubicBezTo>
                        <a:cubicBezTo>
                          <a:pt x="566" y="324"/>
                          <a:pt x="573" y="324"/>
                          <a:pt x="582" y="324"/>
                        </a:cubicBezTo>
                        <a:cubicBezTo>
                          <a:pt x="586" y="322"/>
                          <a:pt x="586" y="324"/>
                          <a:pt x="589" y="322"/>
                        </a:cubicBezTo>
                        <a:cubicBezTo>
                          <a:pt x="592" y="320"/>
                          <a:pt x="591" y="315"/>
                          <a:pt x="593" y="315"/>
                        </a:cubicBezTo>
                        <a:cubicBezTo>
                          <a:pt x="596" y="315"/>
                          <a:pt x="599" y="321"/>
                          <a:pt x="600" y="322"/>
                        </a:cubicBezTo>
                        <a:cubicBezTo>
                          <a:pt x="600" y="321"/>
                          <a:pt x="600" y="318"/>
                          <a:pt x="600" y="318"/>
                        </a:cubicBezTo>
                        <a:cubicBezTo>
                          <a:pt x="602" y="318"/>
                          <a:pt x="602" y="318"/>
                          <a:pt x="602" y="318"/>
                        </a:cubicBezTo>
                        <a:cubicBezTo>
                          <a:pt x="603" y="318"/>
                          <a:pt x="615" y="329"/>
                          <a:pt x="615" y="330"/>
                        </a:cubicBezTo>
                        <a:cubicBezTo>
                          <a:pt x="617" y="334"/>
                          <a:pt x="615" y="337"/>
                          <a:pt x="617" y="339"/>
                        </a:cubicBezTo>
                        <a:cubicBezTo>
                          <a:pt x="623" y="346"/>
                          <a:pt x="631" y="345"/>
                          <a:pt x="638" y="350"/>
                        </a:cubicBezTo>
                        <a:cubicBezTo>
                          <a:pt x="645" y="350"/>
                          <a:pt x="645" y="350"/>
                          <a:pt x="645" y="350"/>
                        </a:cubicBezTo>
                        <a:cubicBezTo>
                          <a:pt x="648" y="352"/>
                          <a:pt x="652" y="356"/>
                          <a:pt x="652" y="360"/>
                        </a:cubicBezTo>
                        <a:cubicBezTo>
                          <a:pt x="652" y="362"/>
                          <a:pt x="651" y="364"/>
                          <a:pt x="649" y="364"/>
                        </a:cubicBezTo>
                        <a:cubicBezTo>
                          <a:pt x="646" y="364"/>
                          <a:pt x="643" y="360"/>
                          <a:pt x="642" y="359"/>
                        </a:cubicBezTo>
                        <a:cubicBezTo>
                          <a:pt x="641" y="364"/>
                          <a:pt x="638" y="379"/>
                          <a:pt x="635" y="379"/>
                        </a:cubicBezTo>
                        <a:cubicBezTo>
                          <a:pt x="635" y="379"/>
                          <a:pt x="635" y="379"/>
                          <a:pt x="635" y="379"/>
                        </a:cubicBezTo>
                        <a:cubicBezTo>
                          <a:pt x="632" y="376"/>
                          <a:pt x="632" y="374"/>
                          <a:pt x="631" y="369"/>
                        </a:cubicBezTo>
                        <a:cubicBezTo>
                          <a:pt x="628" y="370"/>
                          <a:pt x="629" y="371"/>
                          <a:pt x="626" y="371"/>
                        </a:cubicBezTo>
                        <a:cubicBezTo>
                          <a:pt x="627" y="367"/>
                          <a:pt x="629" y="364"/>
                          <a:pt x="629" y="360"/>
                        </a:cubicBezTo>
                        <a:cubicBezTo>
                          <a:pt x="629" y="356"/>
                          <a:pt x="619" y="350"/>
                          <a:pt x="617" y="350"/>
                        </a:cubicBezTo>
                        <a:cubicBezTo>
                          <a:pt x="613" y="350"/>
                          <a:pt x="617" y="358"/>
                          <a:pt x="607" y="359"/>
                        </a:cubicBezTo>
                        <a:cubicBezTo>
                          <a:pt x="604" y="359"/>
                          <a:pt x="605" y="368"/>
                          <a:pt x="605" y="372"/>
                        </a:cubicBezTo>
                        <a:cubicBezTo>
                          <a:pt x="605" y="382"/>
                          <a:pt x="605" y="382"/>
                          <a:pt x="605" y="382"/>
                        </a:cubicBezTo>
                        <a:cubicBezTo>
                          <a:pt x="605" y="386"/>
                          <a:pt x="603" y="396"/>
                          <a:pt x="599" y="396"/>
                        </a:cubicBezTo>
                        <a:cubicBezTo>
                          <a:pt x="596" y="396"/>
                          <a:pt x="593" y="393"/>
                          <a:pt x="593" y="389"/>
                        </a:cubicBezTo>
                        <a:cubicBezTo>
                          <a:pt x="593" y="381"/>
                          <a:pt x="595" y="365"/>
                          <a:pt x="600" y="358"/>
                        </a:cubicBezTo>
                        <a:cubicBezTo>
                          <a:pt x="597" y="358"/>
                          <a:pt x="596" y="361"/>
                          <a:pt x="594" y="363"/>
                        </a:cubicBezTo>
                        <a:cubicBezTo>
                          <a:pt x="594" y="357"/>
                          <a:pt x="605" y="348"/>
                          <a:pt x="610" y="348"/>
                        </a:cubicBezTo>
                        <a:cubicBezTo>
                          <a:pt x="612" y="348"/>
                          <a:pt x="618" y="349"/>
                          <a:pt x="622" y="348"/>
                        </a:cubicBezTo>
                        <a:cubicBezTo>
                          <a:pt x="622" y="344"/>
                          <a:pt x="622" y="344"/>
                          <a:pt x="622" y="344"/>
                        </a:cubicBezTo>
                        <a:cubicBezTo>
                          <a:pt x="617" y="344"/>
                          <a:pt x="613" y="340"/>
                          <a:pt x="607" y="340"/>
                        </a:cubicBezTo>
                        <a:cubicBezTo>
                          <a:pt x="604" y="340"/>
                          <a:pt x="603" y="343"/>
                          <a:pt x="600" y="343"/>
                        </a:cubicBezTo>
                        <a:cubicBezTo>
                          <a:pt x="598" y="343"/>
                          <a:pt x="596" y="341"/>
                          <a:pt x="595" y="339"/>
                        </a:cubicBezTo>
                        <a:cubicBezTo>
                          <a:pt x="590" y="339"/>
                          <a:pt x="590" y="339"/>
                          <a:pt x="590" y="339"/>
                        </a:cubicBezTo>
                        <a:cubicBezTo>
                          <a:pt x="591" y="337"/>
                          <a:pt x="593" y="336"/>
                          <a:pt x="593" y="331"/>
                        </a:cubicBezTo>
                        <a:cubicBezTo>
                          <a:pt x="589" y="332"/>
                          <a:pt x="584" y="338"/>
                          <a:pt x="581" y="338"/>
                        </a:cubicBezTo>
                        <a:cubicBezTo>
                          <a:pt x="579" y="338"/>
                          <a:pt x="579" y="342"/>
                          <a:pt x="574" y="342"/>
                        </a:cubicBezTo>
                        <a:cubicBezTo>
                          <a:pt x="572" y="342"/>
                          <a:pt x="572" y="342"/>
                          <a:pt x="570" y="339"/>
                        </a:cubicBezTo>
                        <a:cubicBezTo>
                          <a:pt x="569" y="340"/>
                          <a:pt x="568" y="340"/>
                          <a:pt x="566" y="341"/>
                        </a:cubicBezTo>
                        <a:cubicBezTo>
                          <a:pt x="562" y="341"/>
                          <a:pt x="562" y="341"/>
                          <a:pt x="562" y="341"/>
                        </a:cubicBezTo>
                        <a:cubicBezTo>
                          <a:pt x="568" y="332"/>
                          <a:pt x="575" y="329"/>
                          <a:pt x="582" y="324"/>
                        </a:cubicBezTo>
                        <a:cubicBezTo>
                          <a:pt x="573" y="324"/>
                          <a:pt x="566" y="324"/>
                          <a:pt x="561" y="317"/>
                        </a:cubicBezTo>
                        <a:cubicBezTo>
                          <a:pt x="547" y="317"/>
                          <a:pt x="547" y="317"/>
                          <a:pt x="547" y="317"/>
                        </a:cubicBezTo>
                        <a:cubicBezTo>
                          <a:pt x="545" y="316"/>
                          <a:pt x="544" y="314"/>
                          <a:pt x="543" y="311"/>
                        </a:cubicBezTo>
                        <a:cubicBezTo>
                          <a:pt x="544" y="314"/>
                          <a:pt x="545" y="316"/>
                          <a:pt x="547" y="317"/>
                        </a:cubicBezTo>
                        <a:moveTo>
                          <a:pt x="541" y="309"/>
                        </a:moveTo>
                        <a:cubicBezTo>
                          <a:pt x="541" y="309"/>
                          <a:pt x="541" y="309"/>
                          <a:pt x="541" y="309"/>
                        </a:cubicBezTo>
                        <a:cubicBezTo>
                          <a:pt x="541" y="313"/>
                          <a:pt x="541" y="313"/>
                          <a:pt x="541" y="313"/>
                        </a:cubicBezTo>
                        <a:cubicBezTo>
                          <a:pt x="541" y="313"/>
                          <a:pt x="541" y="313"/>
                          <a:pt x="541" y="313"/>
                        </a:cubicBezTo>
                        <a:cubicBezTo>
                          <a:pt x="541" y="309"/>
                          <a:pt x="541" y="309"/>
                          <a:pt x="541" y="309"/>
                        </a:cubicBezTo>
                        <a:moveTo>
                          <a:pt x="226" y="189"/>
                        </a:moveTo>
                        <a:cubicBezTo>
                          <a:pt x="224" y="189"/>
                          <a:pt x="221" y="188"/>
                          <a:pt x="219" y="186"/>
                        </a:cubicBezTo>
                        <a:cubicBezTo>
                          <a:pt x="221" y="188"/>
                          <a:pt x="224" y="189"/>
                          <a:pt x="226" y="189"/>
                        </a:cubicBezTo>
                        <a:cubicBezTo>
                          <a:pt x="229" y="189"/>
                          <a:pt x="229" y="185"/>
                          <a:pt x="231" y="183"/>
                        </a:cubicBezTo>
                        <a:cubicBezTo>
                          <a:pt x="229" y="185"/>
                          <a:pt x="229" y="189"/>
                          <a:pt x="226" y="189"/>
                        </a:cubicBezTo>
                        <a:moveTo>
                          <a:pt x="238" y="180"/>
                        </a:moveTo>
                        <a:cubicBezTo>
                          <a:pt x="244" y="186"/>
                          <a:pt x="247" y="190"/>
                          <a:pt x="251" y="196"/>
                        </a:cubicBezTo>
                        <a:cubicBezTo>
                          <a:pt x="247" y="190"/>
                          <a:pt x="244" y="186"/>
                          <a:pt x="238" y="180"/>
                        </a:cubicBezTo>
                        <a:moveTo>
                          <a:pt x="260" y="210"/>
                        </a:moveTo>
                        <a:cubicBezTo>
                          <a:pt x="259" y="207"/>
                          <a:pt x="258" y="206"/>
                          <a:pt x="257" y="205"/>
                        </a:cubicBezTo>
                        <a:cubicBezTo>
                          <a:pt x="258" y="206"/>
                          <a:pt x="259" y="207"/>
                          <a:pt x="260" y="210"/>
                        </a:cubicBezTo>
                        <a:cubicBezTo>
                          <a:pt x="261" y="213"/>
                          <a:pt x="263" y="218"/>
                          <a:pt x="265" y="221"/>
                        </a:cubicBezTo>
                        <a:cubicBezTo>
                          <a:pt x="266" y="222"/>
                          <a:pt x="266" y="222"/>
                          <a:pt x="267" y="222"/>
                        </a:cubicBezTo>
                        <a:cubicBezTo>
                          <a:pt x="266" y="222"/>
                          <a:pt x="266" y="222"/>
                          <a:pt x="265" y="221"/>
                        </a:cubicBezTo>
                        <a:cubicBezTo>
                          <a:pt x="263" y="218"/>
                          <a:pt x="261" y="213"/>
                          <a:pt x="260" y="210"/>
                        </a:cubicBezTo>
                        <a:moveTo>
                          <a:pt x="267" y="222"/>
                        </a:moveTo>
                        <a:cubicBezTo>
                          <a:pt x="268" y="223"/>
                          <a:pt x="270" y="223"/>
                          <a:pt x="271" y="224"/>
                        </a:cubicBezTo>
                        <a:cubicBezTo>
                          <a:pt x="270" y="223"/>
                          <a:pt x="268" y="223"/>
                          <a:pt x="267" y="222"/>
                        </a:cubicBezTo>
                        <a:moveTo>
                          <a:pt x="392" y="489"/>
                        </a:moveTo>
                        <a:cubicBezTo>
                          <a:pt x="392" y="489"/>
                          <a:pt x="392" y="489"/>
                          <a:pt x="392" y="489"/>
                        </a:cubicBezTo>
                        <a:cubicBezTo>
                          <a:pt x="420" y="500"/>
                          <a:pt x="420" y="500"/>
                          <a:pt x="420" y="500"/>
                        </a:cubicBezTo>
                        <a:cubicBezTo>
                          <a:pt x="392" y="489"/>
                          <a:pt x="392" y="489"/>
                          <a:pt x="392" y="489"/>
                        </a:cubicBezTo>
                        <a:moveTo>
                          <a:pt x="447" y="496"/>
                        </a:moveTo>
                        <a:cubicBezTo>
                          <a:pt x="456" y="499"/>
                          <a:pt x="461" y="500"/>
                          <a:pt x="466" y="509"/>
                        </a:cubicBezTo>
                        <a:cubicBezTo>
                          <a:pt x="461" y="500"/>
                          <a:pt x="456" y="499"/>
                          <a:pt x="447" y="496"/>
                        </a:cubicBezTo>
                        <a:moveTo>
                          <a:pt x="477" y="525"/>
                        </a:moveTo>
                        <a:cubicBezTo>
                          <a:pt x="480" y="525"/>
                          <a:pt x="481" y="522"/>
                          <a:pt x="482" y="520"/>
                        </a:cubicBezTo>
                        <a:cubicBezTo>
                          <a:pt x="481" y="522"/>
                          <a:pt x="480" y="525"/>
                          <a:pt x="477" y="525"/>
                        </a:cubicBezTo>
                        <a:moveTo>
                          <a:pt x="487" y="516"/>
                        </a:moveTo>
                        <a:cubicBezTo>
                          <a:pt x="494" y="516"/>
                          <a:pt x="498" y="521"/>
                          <a:pt x="501" y="528"/>
                        </a:cubicBezTo>
                        <a:cubicBezTo>
                          <a:pt x="498" y="521"/>
                          <a:pt x="494" y="516"/>
                          <a:pt x="487" y="516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04"/>
                  <p:cNvSpPr>
                    <a:spLocks/>
                  </p:cNvSpPr>
                  <p:nvPr/>
                </p:nvSpPr>
                <p:spPr bwMode="auto">
                  <a:xfrm>
                    <a:off x="2929" y="2490"/>
                    <a:ext cx="6" cy="9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3 w 4"/>
                      <a:gd name="T3" fmla="*/ 6 h 6"/>
                      <a:gd name="T4" fmla="*/ 4 w 4"/>
                      <a:gd name="T5" fmla="*/ 5 h 6"/>
                      <a:gd name="T6" fmla="*/ 1 w 4"/>
                      <a:gd name="T7" fmla="*/ 0 h 6"/>
                      <a:gd name="T8" fmla="*/ 0 w 4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0" y="0"/>
                        </a:moveTo>
                        <a:cubicBezTo>
                          <a:pt x="0" y="3"/>
                          <a:pt x="0" y="6"/>
                          <a:pt x="3" y="6"/>
                        </a:cubicBezTo>
                        <a:cubicBezTo>
                          <a:pt x="3" y="6"/>
                          <a:pt x="4" y="5"/>
                          <a:pt x="4" y="5"/>
                        </a:cubicBezTo>
                        <a:cubicBezTo>
                          <a:pt x="4" y="3"/>
                          <a:pt x="3" y="1"/>
                          <a:pt x="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05"/>
                  <p:cNvSpPr>
                    <a:spLocks/>
                  </p:cNvSpPr>
                  <p:nvPr/>
                </p:nvSpPr>
                <p:spPr bwMode="auto">
                  <a:xfrm>
                    <a:off x="2923" y="2463"/>
                    <a:ext cx="10" cy="4"/>
                  </a:xfrm>
                  <a:custGeom>
                    <a:avLst/>
                    <a:gdLst>
                      <a:gd name="T0" fmla="*/ 4 w 7"/>
                      <a:gd name="T1" fmla="*/ 0 h 3"/>
                      <a:gd name="T2" fmla="*/ 0 w 7"/>
                      <a:gd name="T3" fmla="*/ 3 h 3"/>
                      <a:gd name="T4" fmla="*/ 7 w 7"/>
                      <a:gd name="T5" fmla="*/ 3 h 3"/>
                      <a:gd name="T6" fmla="*/ 4 w 7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3">
                        <a:moveTo>
                          <a:pt x="4" y="0"/>
                        </a:moveTo>
                        <a:cubicBezTo>
                          <a:pt x="3" y="0"/>
                          <a:pt x="1" y="2"/>
                          <a:pt x="0" y="3"/>
                        </a:cubicBezTo>
                        <a:cubicBezTo>
                          <a:pt x="2" y="3"/>
                          <a:pt x="5" y="3"/>
                          <a:pt x="7" y="3"/>
                        </a:cubicBezTo>
                        <a:cubicBezTo>
                          <a:pt x="7" y="2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106"/>
                  <p:cNvSpPr>
                    <a:spLocks/>
                  </p:cNvSpPr>
                  <p:nvPr/>
                </p:nvSpPr>
                <p:spPr bwMode="auto">
                  <a:xfrm>
                    <a:off x="2941" y="2469"/>
                    <a:ext cx="3" cy="4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0 w 2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0" y="1"/>
                          <a:pt x="1" y="3"/>
                          <a:pt x="2" y="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07"/>
                  <p:cNvSpPr>
                    <a:spLocks/>
                  </p:cNvSpPr>
                  <p:nvPr/>
                </p:nvSpPr>
                <p:spPr bwMode="auto">
                  <a:xfrm>
                    <a:off x="2982" y="2540"/>
                    <a:ext cx="7" cy="8"/>
                  </a:xfrm>
                  <a:custGeom>
                    <a:avLst/>
                    <a:gdLst>
                      <a:gd name="T0" fmla="*/ 5 w 5"/>
                      <a:gd name="T1" fmla="*/ 3 h 5"/>
                      <a:gd name="T2" fmla="*/ 5 w 5"/>
                      <a:gd name="T3" fmla="*/ 0 h 5"/>
                      <a:gd name="T4" fmla="*/ 0 w 5"/>
                      <a:gd name="T5" fmla="*/ 3 h 5"/>
                      <a:gd name="T6" fmla="*/ 0 w 5"/>
                      <a:gd name="T7" fmla="*/ 5 h 5"/>
                      <a:gd name="T8" fmla="*/ 1 w 5"/>
                      <a:gd name="T9" fmla="*/ 5 h 5"/>
                      <a:gd name="T10" fmla="*/ 5 w 5"/>
                      <a:gd name="T11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5">
                        <a:moveTo>
                          <a:pt x="5" y="3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2"/>
                          <a:pt x="2" y="4"/>
                          <a:pt x="0" y="3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2" y="5"/>
                          <a:pt x="4" y="4"/>
                          <a:pt x="5" y="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08"/>
                  <p:cNvSpPr>
                    <a:spLocks/>
                  </p:cNvSpPr>
                  <p:nvPr/>
                </p:nvSpPr>
                <p:spPr bwMode="auto">
                  <a:xfrm>
                    <a:off x="2303" y="1976"/>
                    <a:ext cx="20" cy="32"/>
                  </a:xfrm>
                  <a:custGeom>
                    <a:avLst/>
                    <a:gdLst>
                      <a:gd name="T0" fmla="*/ 11 w 13"/>
                      <a:gd name="T1" fmla="*/ 21 h 21"/>
                      <a:gd name="T2" fmla="*/ 13 w 13"/>
                      <a:gd name="T3" fmla="*/ 17 h 21"/>
                      <a:gd name="T4" fmla="*/ 7 w 13"/>
                      <a:gd name="T5" fmla="*/ 1 h 21"/>
                      <a:gd name="T6" fmla="*/ 0 w 13"/>
                      <a:gd name="T7" fmla="*/ 7 h 21"/>
                      <a:gd name="T8" fmla="*/ 5 w 13"/>
                      <a:gd name="T9" fmla="*/ 7 h 21"/>
                      <a:gd name="T10" fmla="*/ 5 w 13"/>
                      <a:gd name="T11" fmla="*/ 14 h 21"/>
                      <a:gd name="T12" fmla="*/ 11 w 13"/>
                      <a:gd name="T1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21">
                        <a:moveTo>
                          <a:pt x="11" y="21"/>
                        </a:moveTo>
                        <a:cubicBezTo>
                          <a:pt x="12" y="21"/>
                          <a:pt x="13" y="20"/>
                          <a:pt x="13" y="17"/>
                        </a:cubicBezTo>
                        <a:cubicBezTo>
                          <a:pt x="13" y="11"/>
                          <a:pt x="6" y="10"/>
                          <a:pt x="7" y="1"/>
                        </a:cubicBezTo>
                        <a:cubicBezTo>
                          <a:pt x="1" y="0"/>
                          <a:pt x="0" y="0"/>
                          <a:pt x="0" y="7"/>
                        </a:cubicBezTo>
                        <a:cubicBezTo>
                          <a:pt x="3" y="5"/>
                          <a:pt x="1" y="7"/>
                          <a:pt x="5" y="7"/>
                        </a:cubicBezTo>
                        <a:cubicBezTo>
                          <a:pt x="5" y="9"/>
                          <a:pt x="5" y="12"/>
                          <a:pt x="5" y="14"/>
                        </a:cubicBezTo>
                        <a:cubicBezTo>
                          <a:pt x="5" y="14"/>
                          <a:pt x="8" y="21"/>
                          <a:pt x="11" y="2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09"/>
                  <p:cNvSpPr>
                    <a:spLocks/>
                  </p:cNvSpPr>
                  <p:nvPr/>
                </p:nvSpPr>
                <p:spPr bwMode="auto">
                  <a:xfrm>
                    <a:off x="2273" y="1939"/>
                    <a:ext cx="21" cy="38"/>
                  </a:xfrm>
                  <a:custGeom>
                    <a:avLst/>
                    <a:gdLst>
                      <a:gd name="T0" fmla="*/ 12 w 14"/>
                      <a:gd name="T1" fmla="*/ 13 h 25"/>
                      <a:gd name="T2" fmla="*/ 9 w 14"/>
                      <a:gd name="T3" fmla="*/ 13 h 25"/>
                      <a:gd name="T4" fmla="*/ 9 w 14"/>
                      <a:gd name="T5" fmla="*/ 0 h 25"/>
                      <a:gd name="T6" fmla="*/ 3 w 14"/>
                      <a:gd name="T7" fmla="*/ 0 h 25"/>
                      <a:gd name="T8" fmla="*/ 0 w 14"/>
                      <a:gd name="T9" fmla="*/ 3 h 25"/>
                      <a:gd name="T10" fmla="*/ 7 w 14"/>
                      <a:gd name="T11" fmla="*/ 13 h 25"/>
                      <a:gd name="T12" fmla="*/ 11 w 14"/>
                      <a:gd name="T13" fmla="*/ 25 h 25"/>
                      <a:gd name="T14" fmla="*/ 12 w 14"/>
                      <a:gd name="T15" fmla="*/ 1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25">
                        <a:moveTo>
                          <a:pt x="12" y="13"/>
                        </a:moveTo>
                        <a:cubicBezTo>
                          <a:pt x="11" y="14"/>
                          <a:pt x="9" y="14"/>
                          <a:pt x="9" y="13"/>
                        </a:cubicBezTo>
                        <a:cubicBezTo>
                          <a:pt x="8" y="8"/>
                          <a:pt x="9" y="8"/>
                          <a:pt x="9" y="0"/>
                        </a:cubicBezTo>
                        <a:cubicBezTo>
                          <a:pt x="6" y="3"/>
                          <a:pt x="8" y="0"/>
                          <a:pt x="3" y="0"/>
                        </a:cubicBezTo>
                        <a:cubicBezTo>
                          <a:pt x="2" y="0"/>
                          <a:pt x="0" y="1"/>
                          <a:pt x="0" y="3"/>
                        </a:cubicBezTo>
                        <a:cubicBezTo>
                          <a:pt x="0" y="8"/>
                          <a:pt x="3" y="12"/>
                          <a:pt x="7" y="13"/>
                        </a:cubicBezTo>
                        <a:cubicBezTo>
                          <a:pt x="7" y="18"/>
                          <a:pt x="8" y="21"/>
                          <a:pt x="11" y="25"/>
                        </a:cubicBezTo>
                        <a:cubicBezTo>
                          <a:pt x="14" y="22"/>
                          <a:pt x="11" y="18"/>
                          <a:pt x="12" y="1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10"/>
                  <p:cNvSpPr>
                    <a:spLocks/>
                  </p:cNvSpPr>
                  <p:nvPr/>
                </p:nvSpPr>
                <p:spPr bwMode="auto">
                  <a:xfrm>
                    <a:off x="2465" y="1583"/>
                    <a:ext cx="208" cy="130"/>
                  </a:xfrm>
                  <a:custGeom>
                    <a:avLst/>
                    <a:gdLst>
                      <a:gd name="T0" fmla="*/ 127 w 138"/>
                      <a:gd name="T1" fmla="*/ 68 h 86"/>
                      <a:gd name="T2" fmla="*/ 138 w 138"/>
                      <a:gd name="T3" fmla="*/ 65 h 86"/>
                      <a:gd name="T4" fmla="*/ 111 w 138"/>
                      <a:gd name="T5" fmla="*/ 44 h 86"/>
                      <a:gd name="T6" fmla="*/ 104 w 138"/>
                      <a:gd name="T7" fmla="*/ 17 h 86"/>
                      <a:gd name="T8" fmla="*/ 109 w 138"/>
                      <a:gd name="T9" fmla="*/ 6 h 86"/>
                      <a:gd name="T10" fmla="*/ 100 w 138"/>
                      <a:gd name="T11" fmla="*/ 0 h 86"/>
                      <a:gd name="T12" fmla="*/ 92 w 138"/>
                      <a:gd name="T13" fmla="*/ 5 h 86"/>
                      <a:gd name="T14" fmla="*/ 93 w 138"/>
                      <a:gd name="T15" fmla="*/ 8 h 86"/>
                      <a:gd name="T16" fmla="*/ 85 w 138"/>
                      <a:gd name="T17" fmla="*/ 8 h 86"/>
                      <a:gd name="T18" fmla="*/ 81 w 138"/>
                      <a:gd name="T19" fmla="*/ 12 h 86"/>
                      <a:gd name="T20" fmla="*/ 87 w 138"/>
                      <a:gd name="T21" fmla="*/ 34 h 86"/>
                      <a:gd name="T22" fmla="*/ 83 w 138"/>
                      <a:gd name="T23" fmla="*/ 36 h 86"/>
                      <a:gd name="T24" fmla="*/ 79 w 138"/>
                      <a:gd name="T25" fmla="*/ 25 h 86"/>
                      <a:gd name="T26" fmla="*/ 70 w 138"/>
                      <a:gd name="T27" fmla="*/ 16 h 86"/>
                      <a:gd name="T28" fmla="*/ 64 w 138"/>
                      <a:gd name="T29" fmla="*/ 16 h 86"/>
                      <a:gd name="T30" fmla="*/ 66 w 138"/>
                      <a:gd name="T31" fmla="*/ 22 h 86"/>
                      <a:gd name="T32" fmla="*/ 58 w 138"/>
                      <a:gd name="T33" fmla="*/ 24 h 86"/>
                      <a:gd name="T34" fmla="*/ 46 w 138"/>
                      <a:gd name="T35" fmla="*/ 14 h 86"/>
                      <a:gd name="T36" fmla="*/ 38 w 138"/>
                      <a:gd name="T37" fmla="*/ 20 h 86"/>
                      <a:gd name="T38" fmla="*/ 33 w 138"/>
                      <a:gd name="T39" fmla="*/ 9 h 86"/>
                      <a:gd name="T40" fmla="*/ 0 w 138"/>
                      <a:gd name="T41" fmla="*/ 36 h 86"/>
                      <a:gd name="T42" fmla="*/ 8 w 138"/>
                      <a:gd name="T43" fmla="*/ 42 h 86"/>
                      <a:gd name="T44" fmla="*/ 17 w 138"/>
                      <a:gd name="T45" fmla="*/ 42 h 86"/>
                      <a:gd name="T46" fmla="*/ 7 w 138"/>
                      <a:gd name="T47" fmla="*/ 49 h 86"/>
                      <a:gd name="T48" fmla="*/ 27 w 138"/>
                      <a:gd name="T49" fmla="*/ 54 h 86"/>
                      <a:gd name="T50" fmla="*/ 41 w 138"/>
                      <a:gd name="T51" fmla="*/ 54 h 86"/>
                      <a:gd name="T52" fmla="*/ 47 w 138"/>
                      <a:gd name="T53" fmla="*/ 58 h 86"/>
                      <a:gd name="T54" fmla="*/ 39 w 138"/>
                      <a:gd name="T55" fmla="*/ 58 h 86"/>
                      <a:gd name="T56" fmla="*/ 13 w 138"/>
                      <a:gd name="T57" fmla="*/ 65 h 86"/>
                      <a:gd name="T58" fmla="*/ 26 w 138"/>
                      <a:gd name="T59" fmla="*/ 76 h 86"/>
                      <a:gd name="T60" fmla="*/ 40 w 138"/>
                      <a:gd name="T61" fmla="*/ 78 h 86"/>
                      <a:gd name="T62" fmla="*/ 45 w 138"/>
                      <a:gd name="T63" fmla="*/ 86 h 86"/>
                      <a:gd name="T64" fmla="*/ 68 w 138"/>
                      <a:gd name="T65" fmla="*/ 86 h 86"/>
                      <a:gd name="T66" fmla="*/ 87 w 138"/>
                      <a:gd name="T67" fmla="*/ 80 h 86"/>
                      <a:gd name="T68" fmla="*/ 94 w 138"/>
                      <a:gd name="T69" fmla="*/ 74 h 86"/>
                      <a:gd name="T70" fmla="*/ 116 w 138"/>
                      <a:gd name="T71" fmla="*/ 83 h 86"/>
                      <a:gd name="T72" fmla="*/ 130 w 138"/>
                      <a:gd name="T73" fmla="*/ 78 h 86"/>
                      <a:gd name="T74" fmla="*/ 128 w 138"/>
                      <a:gd name="T75" fmla="*/ 73 h 86"/>
                      <a:gd name="T76" fmla="*/ 124 w 138"/>
                      <a:gd name="T77" fmla="*/ 71 h 86"/>
                      <a:gd name="T78" fmla="*/ 127 w 138"/>
                      <a:gd name="T79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8" h="86">
                        <a:moveTo>
                          <a:pt x="127" y="68"/>
                        </a:moveTo>
                        <a:cubicBezTo>
                          <a:pt x="132" y="68"/>
                          <a:pt x="133" y="69"/>
                          <a:pt x="138" y="65"/>
                        </a:cubicBezTo>
                        <a:cubicBezTo>
                          <a:pt x="133" y="60"/>
                          <a:pt x="111" y="54"/>
                          <a:pt x="111" y="44"/>
                        </a:cubicBezTo>
                        <a:cubicBezTo>
                          <a:pt x="111" y="35"/>
                          <a:pt x="104" y="28"/>
                          <a:pt x="104" y="17"/>
                        </a:cubicBezTo>
                        <a:cubicBezTo>
                          <a:pt x="104" y="14"/>
                          <a:pt x="109" y="11"/>
                          <a:pt x="109" y="6"/>
                        </a:cubicBezTo>
                        <a:cubicBezTo>
                          <a:pt x="109" y="2"/>
                          <a:pt x="105" y="0"/>
                          <a:pt x="100" y="0"/>
                        </a:cubicBezTo>
                        <a:cubicBezTo>
                          <a:pt x="96" y="0"/>
                          <a:pt x="92" y="2"/>
                          <a:pt x="92" y="5"/>
                        </a:cubicBezTo>
                        <a:cubicBezTo>
                          <a:pt x="92" y="6"/>
                          <a:pt x="92" y="7"/>
                          <a:pt x="93" y="8"/>
                        </a:cubicBezTo>
                        <a:cubicBezTo>
                          <a:pt x="89" y="11"/>
                          <a:pt x="90" y="8"/>
                          <a:pt x="85" y="8"/>
                        </a:cubicBezTo>
                        <a:cubicBezTo>
                          <a:pt x="83" y="8"/>
                          <a:pt x="81" y="10"/>
                          <a:pt x="81" y="12"/>
                        </a:cubicBezTo>
                        <a:cubicBezTo>
                          <a:pt x="81" y="15"/>
                          <a:pt x="85" y="30"/>
                          <a:pt x="87" y="34"/>
                        </a:cubicBezTo>
                        <a:cubicBezTo>
                          <a:pt x="85" y="35"/>
                          <a:pt x="85" y="36"/>
                          <a:pt x="83" y="36"/>
                        </a:cubicBezTo>
                        <a:cubicBezTo>
                          <a:pt x="79" y="36"/>
                          <a:pt x="80" y="28"/>
                          <a:pt x="79" y="25"/>
                        </a:cubicBezTo>
                        <a:cubicBezTo>
                          <a:pt x="78" y="21"/>
                          <a:pt x="74" y="17"/>
                          <a:pt x="70" y="16"/>
                        </a:cubicBezTo>
                        <a:cubicBezTo>
                          <a:pt x="64" y="16"/>
                          <a:pt x="64" y="16"/>
                          <a:pt x="64" y="16"/>
                        </a:cubicBezTo>
                        <a:cubicBezTo>
                          <a:pt x="65" y="18"/>
                          <a:pt x="65" y="19"/>
                          <a:pt x="66" y="22"/>
                        </a:cubicBezTo>
                        <a:cubicBezTo>
                          <a:pt x="63" y="22"/>
                          <a:pt x="61" y="23"/>
                          <a:pt x="58" y="24"/>
                        </a:cubicBezTo>
                        <a:cubicBezTo>
                          <a:pt x="56" y="18"/>
                          <a:pt x="53" y="14"/>
                          <a:pt x="46" y="14"/>
                        </a:cubicBezTo>
                        <a:cubicBezTo>
                          <a:pt x="42" y="14"/>
                          <a:pt x="40" y="18"/>
                          <a:pt x="38" y="20"/>
                        </a:cubicBezTo>
                        <a:cubicBezTo>
                          <a:pt x="37" y="18"/>
                          <a:pt x="37" y="9"/>
                          <a:pt x="33" y="9"/>
                        </a:cubicBezTo>
                        <a:cubicBezTo>
                          <a:pt x="24" y="9"/>
                          <a:pt x="0" y="20"/>
                          <a:pt x="0" y="36"/>
                        </a:cubicBezTo>
                        <a:cubicBezTo>
                          <a:pt x="0" y="37"/>
                          <a:pt x="5" y="42"/>
                          <a:pt x="8" y="42"/>
                        </a:cubicBezTo>
                        <a:cubicBezTo>
                          <a:pt x="11" y="42"/>
                          <a:pt x="13" y="41"/>
                          <a:pt x="17" y="42"/>
                        </a:cubicBezTo>
                        <a:cubicBezTo>
                          <a:pt x="14" y="44"/>
                          <a:pt x="7" y="42"/>
                          <a:pt x="7" y="49"/>
                        </a:cubicBezTo>
                        <a:cubicBezTo>
                          <a:pt x="7" y="58"/>
                          <a:pt x="21" y="54"/>
                          <a:pt x="27" y="54"/>
                        </a:cubicBezTo>
                        <a:cubicBezTo>
                          <a:pt x="41" y="54"/>
                          <a:pt x="41" y="54"/>
                          <a:pt x="41" y="54"/>
                        </a:cubicBezTo>
                        <a:cubicBezTo>
                          <a:pt x="43" y="54"/>
                          <a:pt x="46" y="56"/>
                          <a:pt x="47" y="58"/>
                        </a:cubicBezTo>
                        <a:cubicBezTo>
                          <a:pt x="44" y="58"/>
                          <a:pt x="43" y="58"/>
                          <a:pt x="39" y="58"/>
                        </a:cubicBezTo>
                        <a:cubicBezTo>
                          <a:pt x="28" y="58"/>
                          <a:pt x="20" y="60"/>
                          <a:pt x="13" y="65"/>
                        </a:cubicBezTo>
                        <a:cubicBezTo>
                          <a:pt x="15" y="69"/>
                          <a:pt x="20" y="76"/>
                          <a:pt x="26" y="76"/>
                        </a:cubicBezTo>
                        <a:cubicBezTo>
                          <a:pt x="29" y="76"/>
                          <a:pt x="37" y="76"/>
                          <a:pt x="40" y="78"/>
                        </a:cubicBezTo>
                        <a:cubicBezTo>
                          <a:pt x="43" y="81"/>
                          <a:pt x="40" y="86"/>
                          <a:pt x="45" y="86"/>
                        </a:cubicBezTo>
                        <a:cubicBezTo>
                          <a:pt x="68" y="86"/>
                          <a:pt x="68" y="86"/>
                          <a:pt x="68" y="86"/>
                        </a:cubicBezTo>
                        <a:cubicBezTo>
                          <a:pt x="74" y="81"/>
                          <a:pt x="80" y="84"/>
                          <a:pt x="87" y="80"/>
                        </a:cubicBezTo>
                        <a:cubicBezTo>
                          <a:pt x="91" y="77"/>
                          <a:pt x="89" y="74"/>
                          <a:pt x="94" y="74"/>
                        </a:cubicBezTo>
                        <a:cubicBezTo>
                          <a:pt x="102" y="74"/>
                          <a:pt x="105" y="83"/>
                          <a:pt x="116" y="83"/>
                        </a:cubicBezTo>
                        <a:cubicBezTo>
                          <a:pt x="122" y="83"/>
                          <a:pt x="128" y="84"/>
                          <a:pt x="130" y="78"/>
                        </a:cubicBezTo>
                        <a:cubicBezTo>
                          <a:pt x="129" y="77"/>
                          <a:pt x="128" y="76"/>
                          <a:pt x="128" y="73"/>
                        </a:cubicBezTo>
                        <a:cubicBezTo>
                          <a:pt x="127" y="73"/>
                          <a:pt x="124" y="73"/>
                          <a:pt x="124" y="71"/>
                        </a:cubicBezTo>
                        <a:cubicBezTo>
                          <a:pt x="124" y="69"/>
                          <a:pt x="125" y="68"/>
                          <a:pt x="127" y="6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11"/>
                  <p:cNvSpPr>
                    <a:spLocks/>
                  </p:cNvSpPr>
                  <p:nvPr/>
                </p:nvSpPr>
                <p:spPr bwMode="auto">
                  <a:xfrm>
                    <a:off x="2389" y="1560"/>
                    <a:ext cx="115" cy="94"/>
                  </a:xfrm>
                  <a:custGeom>
                    <a:avLst/>
                    <a:gdLst>
                      <a:gd name="T0" fmla="*/ 12 w 76"/>
                      <a:gd name="T1" fmla="*/ 52 h 62"/>
                      <a:gd name="T2" fmla="*/ 16 w 76"/>
                      <a:gd name="T3" fmla="*/ 59 h 62"/>
                      <a:gd name="T4" fmla="*/ 20 w 76"/>
                      <a:gd name="T5" fmla="*/ 62 h 62"/>
                      <a:gd name="T6" fmla="*/ 40 w 76"/>
                      <a:gd name="T7" fmla="*/ 51 h 62"/>
                      <a:gd name="T8" fmla="*/ 60 w 76"/>
                      <a:gd name="T9" fmla="*/ 28 h 62"/>
                      <a:gd name="T10" fmla="*/ 76 w 76"/>
                      <a:gd name="T11" fmla="*/ 21 h 62"/>
                      <a:gd name="T12" fmla="*/ 58 w 76"/>
                      <a:gd name="T13" fmla="*/ 7 h 62"/>
                      <a:gd name="T14" fmla="*/ 49 w 76"/>
                      <a:gd name="T15" fmla="*/ 8 h 62"/>
                      <a:gd name="T16" fmla="*/ 35 w 76"/>
                      <a:gd name="T17" fmla="*/ 2 h 62"/>
                      <a:gd name="T18" fmla="*/ 24 w 76"/>
                      <a:gd name="T19" fmla="*/ 4 h 62"/>
                      <a:gd name="T20" fmla="*/ 9 w 76"/>
                      <a:gd name="T21" fmla="*/ 4 h 62"/>
                      <a:gd name="T22" fmla="*/ 13 w 76"/>
                      <a:gd name="T23" fmla="*/ 15 h 62"/>
                      <a:gd name="T24" fmla="*/ 0 w 76"/>
                      <a:gd name="T25" fmla="*/ 46 h 62"/>
                      <a:gd name="T26" fmla="*/ 12 w 76"/>
                      <a:gd name="T27" fmla="*/ 5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6" h="62">
                        <a:moveTo>
                          <a:pt x="12" y="52"/>
                        </a:moveTo>
                        <a:cubicBezTo>
                          <a:pt x="13" y="54"/>
                          <a:pt x="15" y="59"/>
                          <a:pt x="16" y="59"/>
                        </a:cubicBezTo>
                        <a:cubicBezTo>
                          <a:pt x="17" y="59"/>
                          <a:pt x="18" y="62"/>
                          <a:pt x="20" y="62"/>
                        </a:cubicBezTo>
                        <a:cubicBezTo>
                          <a:pt x="22" y="62"/>
                          <a:pt x="40" y="54"/>
                          <a:pt x="40" y="51"/>
                        </a:cubicBezTo>
                        <a:cubicBezTo>
                          <a:pt x="40" y="44"/>
                          <a:pt x="52" y="31"/>
                          <a:pt x="60" y="28"/>
                        </a:cubicBezTo>
                        <a:cubicBezTo>
                          <a:pt x="62" y="27"/>
                          <a:pt x="76" y="24"/>
                          <a:pt x="76" y="21"/>
                        </a:cubicBezTo>
                        <a:cubicBezTo>
                          <a:pt x="76" y="14"/>
                          <a:pt x="64" y="7"/>
                          <a:pt x="58" y="7"/>
                        </a:cubicBezTo>
                        <a:cubicBezTo>
                          <a:pt x="55" y="7"/>
                          <a:pt x="52" y="11"/>
                          <a:pt x="49" y="8"/>
                        </a:cubicBezTo>
                        <a:cubicBezTo>
                          <a:pt x="43" y="8"/>
                          <a:pt x="41" y="4"/>
                          <a:pt x="35" y="2"/>
                        </a:cubicBezTo>
                        <a:cubicBezTo>
                          <a:pt x="30" y="0"/>
                          <a:pt x="28" y="4"/>
                          <a:pt x="24" y="4"/>
                        </a:cubicBezTo>
                        <a:cubicBezTo>
                          <a:pt x="18" y="4"/>
                          <a:pt x="15" y="1"/>
                          <a:pt x="9" y="4"/>
                        </a:cubicBezTo>
                        <a:cubicBezTo>
                          <a:pt x="9" y="8"/>
                          <a:pt x="13" y="13"/>
                          <a:pt x="13" y="15"/>
                        </a:cubicBezTo>
                        <a:cubicBezTo>
                          <a:pt x="13" y="26"/>
                          <a:pt x="0" y="35"/>
                          <a:pt x="0" y="46"/>
                        </a:cubicBezTo>
                        <a:cubicBezTo>
                          <a:pt x="0" y="50"/>
                          <a:pt x="10" y="49"/>
                          <a:pt x="12" y="5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112"/>
                  <p:cNvSpPr>
                    <a:spLocks noEditPoints="1"/>
                  </p:cNvSpPr>
                  <p:nvPr/>
                </p:nvSpPr>
                <p:spPr bwMode="auto">
                  <a:xfrm>
                    <a:off x="2481" y="1496"/>
                    <a:ext cx="138" cy="70"/>
                  </a:xfrm>
                  <a:custGeom>
                    <a:avLst/>
                    <a:gdLst>
                      <a:gd name="T0" fmla="*/ 15 w 91"/>
                      <a:gd name="T1" fmla="*/ 12 h 46"/>
                      <a:gd name="T2" fmla="*/ 15 w 91"/>
                      <a:gd name="T3" fmla="*/ 12 h 46"/>
                      <a:gd name="T4" fmla="*/ 9 w 91"/>
                      <a:gd name="T5" fmla="*/ 15 h 46"/>
                      <a:gd name="T6" fmla="*/ 12 w 91"/>
                      <a:gd name="T7" fmla="*/ 17 h 46"/>
                      <a:gd name="T8" fmla="*/ 11 w 91"/>
                      <a:gd name="T9" fmla="*/ 16 h 46"/>
                      <a:gd name="T10" fmla="*/ 6 w 91"/>
                      <a:gd name="T11" fmla="*/ 16 h 46"/>
                      <a:gd name="T12" fmla="*/ 6 w 91"/>
                      <a:gd name="T13" fmla="*/ 21 h 46"/>
                      <a:gd name="T14" fmla="*/ 9 w 91"/>
                      <a:gd name="T15" fmla="*/ 22 h 46"/>
                      <a:gd name="T16" fmla="*/ 6 w 91"/>
                      <a:gd name="T17" fmla="*/ 22 h 46"/>
                      <a:gd name="T18" fmla="*/ 0 w 91"/>
                      <a:gd name="T19" fmla="*/ 25 h 46"/>
                      <a:gd name="T20" fmla="*/ 0 w 91"/>
                      <a:gd name="T21" fmla="*/ 30 h 46"/>
                      <a:gd name="T22" fmla="*/ 4 w 91"/>
                      <a:gd name="T23" fmla="*/ 35 h 46"/>
                      <a:gd name="T24" fmla="*/ 13 w 91"/>
                      <a:gd name="T25" fmla="*/ 37 h 46"/>
                      <a:gd name="T26" fmla="*/ 24 w 91"/>
                      <a:gd name="T27" fmla="*/ 35 h 46"/>
                      <a:gd name="T28" fmla="*/ 27 w 91"/>
                      <a:gd name="T29" fmla="*/ 30 h 46"/>
                      <a:gd name="T30" fmla="*/ 31 w 91"/>
                      <a:gd name="T31" fmla="*/ 38 h 46"/>
                      <a:gd name="T32" fmla="*/ 24 w 91"/>
                      <a:gd name="T33" fmla="*/ 41 h 46"/>
                      <a:gd name="T34" fmla="*/ 31 w 91"/>
                      <a:gd name="T35" fmla="*/ 46 h 46"/>
                      <a:gd name="T36" fmla="*/ 48 w 91"/>
                      <a:gd name="T37" fmla="*/ 41 h 46"/>
                      <a:gd name="T38" fmla="*/ 66 w 91"/>
                      <a:gd name="T39" fmla="*/ 36 h 46"/>
                      <a:gd name="T40" fmla="*/ 83 w 91"/>
                      <a:gd name="T41" fmla="*/ 37 h 46"/>
                      <a:gd name="T42" fmla="*/ 91 w 91"/>
                      <a:gd name="T43" fmla="*/ 22 h 46"/>
                      <a:gd name="T44" fmla="*/ 85 w 91"/>
                      <a:gd name="T45" fmla="*/ 14 h 46"/>
                      <a:gd name="T46" fmla="*/ 78 w 91"/>
                      <a:gd name="T47" fmla="*/ 18 h 46"/>
                      <a:gd name="T48" fmla="*/ 68 w 91"/>
                      <a:gd name="T49" fmla="*/ 6 h 46"/>
                      <a:gd name="T50" fmla="*/ 68 w 91"/>
                      <a:gd name="T51" fmla="*/ 2 h 46"/>
                      <a:gd name="T52" fmla="*/ 63 w 91"/>
                      <a:gd name="T53" fmla="*/ 0 h 46"/>
                      <a:gd name="T54" fmla="*/ 54 w 91"/>
                      <a:gd name="T55" fmla="*/ 10 h 46"/>
                      <a:gd name="T56" fmla="*/ 60 w 91"/>
                      <a:gd name="T57" fmla="*/ 15 h 46"/>
                      <a:gd name="T58" fmla="*/ 60 w 91"/>
                      <a:gd name="T59" fmla="*/ 19 h 46"/>
                      <a:gd name="T60" fmla="*/ 58 w 91"/>
                      <a:gd name="T61" fmla="*/ 20 h 46"/>
                      <a:gd name="T62" fmla="*/ 63 w 91"/>
                      <a:gd name="T63" fmla="*/ 21 h 46"/>
                      <a:gd name="T64" fmla="*/ 57 w 91"/>
                      <a:gd name="T65" fmla="*/ 25 h 46"/>
                      <a:gd name="T66" fmla="*/ 32 w 91"/>
                      <a:gd name="T67" fmla="*/ 13 h 46"/>
                      <a:gd name="T68" fmla="*/ 26 w 91"/>
                      <a:gd name="T69" fmla="*/ 13 h 46"/>
                      <a:gd name="T70" fmla="*/ 22 w 91"/>
                      <a:gd name="T71" fmla="*/ 8 h 46"/>
                      <a:gd name="T72" fmla="*/ 13 w 91"/>
                      <a:gd name="T73" fmla="*/ 8 h 46"/>
                      <a:gd name="T74" fmla="*/ 15 w 91"/>
                      <a:gd name="T75" fmla="*/ 12 h 46"/>
                      <a:gd name="T76" fmla="*/ 22 w 91"/>
                      <a:gd name="T77" fmla="*/ 19 h 46"/>
                      <a:gd name="T78" fmla="*/ 22 w 91"/>
                      <a:gd name="T79" fmla="*/ 19 h 46"/>
                      <a:gd name="T80" fmla="*/ 18 w 91"/>
                      <a:gd name="T81" fmla="*/ 18 h 46"/>
                      <a:gd name="T82" fmla="*/ 22 w 91"/>
                      <a:gd name="T83" fmla="*/ 19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91" h="46">
                        <a:moveTo>
                          <a:pt x="15" y="12"/>
                        </a:move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3" y="12"/>
                          <a:pt x="10" y="13"/>
                          <a:pt x="9" y="15"/>
                        </a:cubicBezTo>
                        <a:cubicBezTo>
                          <a:pt x="10" y="16"/>
                          <a:pt x="11" y="16"/>
                          <a:pt x="12" y="17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8" y="16"/>
                          <a:pt x="6" y="16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7" y="21"/>
                          <a:pt x="8" y="22"/>
                          <a:pt x="9" y="22"/>
                        </a:cubicBezTo>
                        <a:cubicBezTo>
                          <a:pt x="8" y="22"/>
                          <a:pt x="7" y="22"/>
                          <a:pt x="6" y="22"/>
                        </a:cubicBezTo>
                        <a:cubicBezTo>
                          <a:pt x="4" y="22"/>
                          <a:pt x="2" y="25"/>
                          <a:pt x="0" y="25"/>
                        </a:cubicBezTo>
                        <a:cubicBezTo>
                          <a:pt x="1" y="27"/>
                          <a:pt x="0" y="27"/>
                          <a:pt x="0" y="30"/>
                        </a:cubicBezTo>
                        <a:cubicBezTo>
                          <a:pt x="0" y="32"/>
                          <a:pt x="1" y="35"/>
                          <a:pt x="4" y="35"/>
                        </a:cubicBezTo>
                        <a:cubicBezTo>
                          <a:pt x="5" y="35"/>
                          <a:pt x="9" y="37"/>
                          <a:pt x="13" y="37"/>
                        </a:cubicBezTo>
                        <a:cubicBezTo>
                          <a:pt x="16" y="37"/>
                          <a:pt x="19" y="35"/>
                          <a:pt x="24" y="35"/>
                        </a:cubicBezTo>
                        <a:cubicBezTo>
                          <a:pt x="24" y="33"/>
                          <a:pt x="25" y="31"/>
                          <a:pt x="27" y="30"/>
                        </a:cubicBezTo>
                        <a:cubicBezTo>
                          <a:pt x="27" y="34"/>
                          <a:pt x="30" y="35"/>
                          <a:pt x="31" y="38"/>
                        </a:cubicBezTo>
                        <a:cubicBezTo>
                          <a:pt x="28" y="38"/>
                          <a:pt x="24" y="37"/>
                          <a:pt x="24" y="41"/>
                        </a:cubicBezTo>
                        <a:cubicBezTo>
                          <a:pt x="24" y="43"/>
                          <a:pt x="28" y="46"/>
                          <a:pt x="31" y="46"/>
                        </a:cubicBezTo>
                        <a:cubicBezTo>
                          <a:pt x="38" y="46"/>
                          <a:pt x="43" y="44"/>
                          <a:pt x="48" y="41"/>
                        </a:cubicBezTo>
                        <a:cubicBezTo>
                          <a:pt x="49" y="41"/>
                          <a:pt x="66" y="37"/>
                          <a:pt x="66" y="36"/>
                        </a:cubicBezTo>
                        <a:cubicBezTo>
                          <a:pt x="66" y="35"/>
                          <a:pt x="81" y="37"/>
                          <a:pt x="83" y="37"/>
                        </a:cubicBezTo>
                        <a:cubicBezTo>
                          <a:pt x="85" y="36"/>
                          <a:pt x="91" y="26"/>
                          <a:pt x="91" y="22"/>
                        </a:cubicBezTo>
                        <a:cubicBezTo>
                          <a:pt x="91" y="18"/>
                          <a:pt x="89" y="14"/>
                          <a:pt x="85" y="14"/>
                        </a:cubicBezTo>
                        <a:cubicBezTo>
                          <a:pt x="82" y="14"/>
                          <a:pt x="81" y="18"/>
                          <a:pt x="78" y="18"/>
                        </a:cubicBezTo>
                        <a:cubicBezTo>
                          <a:pt x="73" y="18"/>
                          <a:pt x="68" y="11"/>
                          <a:pt x="68" y="6"/>
                        </a:cubicBezTo>
                        <a:cubicBezTo>
                          <a:pt x="68" y="6"/>
                          <a:pt x="68" y="5"/>
                          <a:pt x="68" y="2"/>
                        </a:cubicBezTo>
                        <a:cubicBezTo>
                          <a:pt x="67" y="2"/>
                          <a:pt x="65" y="1"/>
                          <a:pt x="63" y="0"/>
                        </a:cubicBezTo>
                        <a:cubicBezTo>
                          <a:pt x="61" y="3"/>
                          <a:pt x="54" y="5"/>
                          <a:pt x="54" y="10"/>
                        </a:cubicBezTo>
                        <a:cubicBezTo>
                          <a:pt x="54" y="13"/>
                          <a:pt x="59" y="14"/>
                          <a:pt x="60" y="15"/>
                        </a:cubicBezTo>
                        <a:cubicBezTo>
                          <a:pt x="60" y="19"/>
                          <a:pt x="60" y="19"/>
                          <a:pt x="60" y="19"/>
                        </a:cubicBezTo>
                        <a:cubicBezTo>
                          <a:pt x="60" y="19"/>
                          <a:pt x="58" y="20"/>
                          <a:pt x="58" y="20"/>
                        </a:cubicBezTo>
                        <a:cubicBezTo>
                          <a:pt x="59" y="21"/>
                          <a:pt x="60" y="21"/>
                          <a:pt x="63" y="21"/>
                        </a:cubicBezTo>
                        <a:cubicBezTo>
                          <a:pt x="62" y="24"/>
                          <a:pt x="61" y="25"/>
                          <a:pt x="57" y="25"/>
                        </a:cubicBezTo>
                        <a:cubicBezTo>
                          <a:pt x="46" y="25"/>
                          <a:pt x="40" y="13"/>
                          <a:pt x="32" y="13"/>
                        </a:cubicBezTo>
                        <a:cubicBezTo>
                          <a:pt x="26" y="13"/>
                          <a:pt x="26" y="13"/>
                          <a:pt x="26" y="13"/>
                        </a:cubicBezTo>
                        <a:cubicBezTo>
                          <a:pt x="26" y="9"/>
                          <a:pt x="23" y="8"/>
                          <a:pt x="22" y="8"/>
                        </a:cubicBezTo>
                        <a:cubicBezTo>
                          <a:pt x="20" y="8"/>
                          <a:pt x="18" y="8"/>
                          <a:pt x="13" y="8"/>
                        </a:cubicBezTo>
                        <a:cubicBezTo>
                          <a:pt x="13" y="10"/>
                          <a:pt x="14" y="11"/>
                          <a:pt x="15" y="12"/>
                        </a:cubicBezTo>
                        <a:close/>
                        <a:moveTo>
                          <a:pt x="22" y="19"/>
                        </a:move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18"/>
                          <a:pt x="20" y="18"/>
                          <a:pt x="18" y="18"/>
                        </a:cubicBezTo>
                        <a:cubicBezTo>
                          <a:pt x="20" y="18"/>
                          <a:pt x="21" y="18"/>
                          <a:pt x="22" y="19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113"/>
                  <p:cNvSpPr>
                    <a:spLocks/>
                  </p:cNvSpPr>
                  <p:nvPr/>
                </p:nvSpPr>
                <p:spPr bwMode="auto">
                  <a:xfrm>
                    <a:off x="2462" y="1521"/>
                    <a:ext cx="18" cy="16"/>
                  </a:xfrm>
                  <a:custGeom>
                    <a:avLst/>
                    <a:gdLst>
                      <a:gd name="T0" fmla="*/ 0 w 12"/>
                      <a:gd name="T1" fmla="*/ 8 h 11"/>
                      <a:gd name="T2" fmla="*/ 4 w 12"/>
                      <a:gd name="T3" fmla="*/ 11 h 11"/>
                      <a:gd name="T4" fmla="*/ 12 w 12"/>
                      <a:gd name="T5" fmla="*/ 0 h 11"/>
                      <a:gd name="T6" fmla="*/ 0 w 12"/>
                      <a:gd name="T7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1">
                        <a:moveTo>
                          <a:pt x="0" y="8"/>
                        </a:moveTo>
                        <a:cubicBezTo>
                          <a:pt x="0" y="10"/>
                          <a:pt x="2" y="11"/>
                          <a:pt x="4" y="11"/>
                        </a:cubicBezTo>
                        <a:cubicBezTo>
                          <a:pt x="7" y="11"/>
                          <a:pt x="11" y="5"/>
                          <a:pt x="12" y="0"/>
                        </a:cubicBezTo>
                        <a:cubicBezTo>
                          <a:pt x="9" y="0"/>
                          <a:pt x="0" y="3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14"/>
                  <p:cNvSpPr>
                    <a:spLocks/>
                  </p:cNvSpPr>
                  <p:nvPr/>
                </p:nvSpPr>
                <p:spPr bwMode="auto">
                  <a:xfrm>
                    <a:off x="2512" y="1498"/>
                    <a:ext cx="13" cy="6"/>
                  </a:xfrm>
                  <a:custGeom>
                    <a:avLst/>
                    <a:gdLst>
                      <a:gd name="T0" fmla="*/ 3 w 9"/>
                      <a:gd name="T1" fmla="*/ 4 h 4"/>
                      <a:gd name="T2" fmla="*/ 9 w 9"/>
                      <a:gd name="T3" fmla="*/ 4 h 4"/>
                      <a:gd name="T4" fmla="*/ 9 w 9"/>
                      <a:gd name="T5" fmla="*/ 0 h 4"/>
                      <a:gd name="T6" fmla="*/ 0 w 9"/>
                      <a:gd name="T7" fmla="*/ 0 h 4"/>
                      <a:gd name="T8" fmla="*/ 3 w 9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3" y="4"/>
                        </a:move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2" y="4"/>
                          <a:pt x="3" y="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15"/>
                  <p:cNvSpPr>
                    <a:spLocks/>
                  </p:cNvSpPr>
                  <p:nvPr/>
                </p:nvSpPr>
                <p:spPr bwMode="auto">
                  <a:xfrm>
                    <a:off x="2421" y="1475"/>
                    <a:ext cx="80" cy="53"/>
                  </a:xfrm>
                  <a:custGeom>
                    <a:avLst/>
                    <a:gdLst>
                      <a:gd name="T0" fmla="*/ 7 w 53"/>
                      <a:gd name="T1" fmla="*/ 30 h 35"/>
                      <a:gd name="T2" fmla="*/ 15 w 53"/>
                      <a:gd name="T3" fmla="*/ 30 h 35"/>
                      <a:gd name="T4" fmla="*/ 19 w 53"/>
                      <a:gd name="T5" fmla="*/ 35 h 35"/>
                      <a:gd name="T6" fmla="*/ 25 w 53"/>
                      <a:gd name="T7" fmla="*/ 28 h 35"/>
                      <a:gd name="T8" fmla="*/ 34 w 53"/>
                      <a:gd name="T9" fmla="*/ 18 h 35"/>
                      <a:gd name="T10" fmla="*/ 40 w 53"/>
                      <a:gd name="T11" fmla="*/ 27 h 35"/>
                      <a:gd name="T12" fmla="*/ 51 w 53"/>
                      <a:gd name="T13" fmla="*/ 17 h 35"/>
                      <a:gd name="T14" fmla="*/ 49 w 53"/>
                      <a:gd name="T15" fmla="*/ 11 h 35"/>
                      <a:gd name="T16" fmla="*/ 53 w 53"/>
                      <a:gd name="T17" fmla="*/ 6 h 35"/>
                      <a:gd name="T18" fmla="*/ 37 w 53"/>
                      <a:gd name="T19" fmla="*/ 5 h 35"/>
                      <a:gd name="T20" fmla="*/ 32 w 53"/>
                      <a:gd name="T21" fmla="*/ 5 h 35"/>
                      <a:gd name="T22" fmla="*/ 19 w 53"/>
                      <a:gd name="T23" fmla="*/ 16 h 35"/>
                      <a:gd name="T24" fmla="*/ 6 w 53"/>
                      <a:gd name="T25" fmla="*/ 22 h 35"/>
                      <a:gd name="T26" fmla="*/ 0 w 53"/>
                      <a:gd name="T27" fmla="*/ 28 h 35"/>
                      <a:gd name="T28" fmla="*/ 3 w 53"/>
                      <a:gd name="T29" fmla="*/ 33 h 35"/>
                      <a:gd name="T30" fmla="*/ 7 w 53"/>
                      <a:gd name="T31" fmla="*/ 3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3" h="35">
                        <a:moveTo>
                          <a:pt x="7" y="30"/>
                        </a:moveTo>
                        <a:cubicBezTo>
                          <a:pt x="10" y="30"/>
                          <a:pt x="12" y="32"/>
                          <a:pt x="15" y="30"/>
                        </a:cubicBezTo>
                        <a:cubicBezTo>
                          <a:pt x="15" y="32"/>
                          <a:pt x="17" y="35"/>
                          <a:pt x="19" y="35"/>
                        </a:cubicBezTo>
                        <a:cubicBezTo>
                          <a:pt x="22" y="35"/>
                          <a:pt x="24" y="32"/>
                          <a:pt x="25" y="28"/>
                        </a:cubicBezTo>
                        <a:cubicBezTo>
                          <a:pt x="29" y="29"/>
                          <a:pt x="33" y="24"/>
                          <a:pt x="34" y="18"/>
                        </a:cubicBezTo>
                        <a:cubicBezTo>
                          <a:pt x="36" y="20"/>
                          <a:pt x="36" y="27"/>
                          <a:pt x="40" y="27"/>
                        </a:cubicBezTo>
                        <a:cubicBezTo>
                          <a:pt x="51" y="17"/>
                          <a:pt x="51" y="17"/>
                          <a:pt x="51" y="17"/>
                        </a:cubicBezTo>
                        <a:cubicBezTo>
                          <a:pt x="51" y="15"/>
                          <a:pt x="50" y="14"/>
                          <a:pt x="49" y="11"/>
                        </a:cubicBezTo>
                        <a:cubicBezTo>
                          <a:pt x="51" y="10"/>
                          <a:pt x="53" y="8"/>
                          <a:pt x="53" y="6"/>
                        </a:cubicBezTo>
                        <a:cubicBezTo>
                          <a:pt x="53" y="0"/>
                          <a:pt x="37" y="5"/>
                          <a:pt x="37" y="5"/>
                        </a:cubicBezTo>
                        <a:cubicBezTo>
                          <a:pt x="35" y="5"/>
                          <a:pt x="34" y="5"/>
                          <a:pt x="32" y="5"/>
                        </a:cubicBezTo>
                        <a:cubicBezTo>
                          <a:pt x="25" y="5"/>
                          <a:pt x="24" y="13"/>
                          <a:pt x="19" y="16"/>
                        </a:cubicBezTo>
                        <a:cubicBezTo>
                          <a:pt x="14" y="19"/>
                          <a:pt x="10" y="20"/>
                          <a:pt x="6" y="22"/>
                        </a:cubicBezTo>
                        <a:cubicBezTo>
                          <a:pt x="5" y="23"/>
                          <a:pt x="0" y="28"/>
                          <a:pt x="0" y="28"/>
                        </a:cubicBezTo>
                        <a:cubicBezTo>
                          <a:pt x="0" y="29"/>
                          <a:pt x="2" y="31"/>
                          <a:pt x="3" y="33"/>
                        </a:cubicBezTo>
                        <a:cubicBezTo>
                          <a:pt x="5" y="33"/>
                          <a:pt x="6" y="30"/>
                          <a:pt x="7" y="3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116"/>
                  <p:cNvSpPr>
                    <a:spLocks/>
                  </p:cNvSpPr>
                  <p:nvPr/>
                </p:nvSpPr>
                <p:spPr bwMode="auto">
                  <a:xfrm>
                    <a:off x="2527" y="1442"/>
                    <a:ext cx="45" cy="17"/>
                  </a:xfrm>
                  <a:custGeom>
                    <a:avLst/>
                    <a:gdLst>
                      <a:gd name="T0" fmla="*/ 12 w 30"/>
                      <a:gd name="T1" fmla="*/ 11 h 11"/>
                      <a:gd name="T2" fmla="*/ 23 w 30"/>
                      <a:gd name="T3" fmla="*/ 11 h 11"/>
                      <a:gd name="T4" fmla="*/ 30 w 30"/>
                      <a:gd name="T5" fmla="*/ 8 h 11"/>
                      <a:gd name="T6" fmla="*/ 19 w 30"/>
                      <a:gd name="T7" fmla="*/ 0 h 11"/>
                      <a:gd name="T8" fmla="*/ 0 w 30"/>
                      <a:gd name="T9" fmla="*/ 11 h 11"/>
                      <a:gd name="T10" fmla="*/ 6 w 30"/>
                      <a:gd name="T11" fmla="*/ 8 h 11"/>
                      <a:gd name="T12" fmla="*/ 12 w 30"/>
                      <a:gd name="T13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11">
                        <a:moveTo>
                          <a:pt x="12" y="11"/>
                        </a:moveTo>
                        <a:cubicBezTo>
                          <a:pt x="23" y="11"/>
                          <a:pt x="23" y="11"/>
                          <a:pt x="23" y="11"/>
                        </a:cubicBezTo>
                        <a:cubicBezTo>
                          <a:pt x="27" y="11"/>
                          <a:pt x="28" y="9"/>
                          <a:pt x="30" y="8"/>
                        </a:cubicBezTo>
                        <a:cubicBezTo>
                          <a:pt x="29" y="4"/>
                          <a:pt x="25" y="0"/>
                          <a:pt x="19" y="0"/>
                        </a:cubicBezTo>
                        <a:cubicBezTo>
                          <a:pt x="16" y="0"/>
                          <a:pt x="0" y="7"/>
                          <a:pt x="0" y="11"/>
                        </a:cubicBezTo>
                        <a:cubicBezTo>
                          <a:pt x="2" y="11"/>
                          <a:pt x="3" y="8"/>
                          <a:pt x="6" y="8"/>
                        </a:cubicBezTo>
                        <a:cubicBezTo>
                          <a:pt x="8" y="8"/>
                          <a:pt x="9" y="11"/>
                          <a:pt x="12" y="1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17"/>
                  <p:cNvSpPr>
                    <a:spLocks/>
                  </p:cNvSpPr>
                  <p:nvPr/>
                </p:nvSpPr>
                <p:spPr bwMode="auto">
                  <a:xfrm>
                    <a:off x="2528" y="1460"/>
                    <a:ext cx="39" cy="26"/>
                  </a:xfrm>
                  <a:custGeom>
                    <a:avLst/>
                    <a:gdLst>
                      <a:gd name="T0" fmla="*/ 22 w 26"/>
                      <a:gd name="T1" fmla="*/ 0 h 17"/>
                      <a:gd name="T2" fmla="*/ 0 w 26"/>
                      <a:gd name="T3" fmla="*/ 8 h 17"/>
                      <a:gd name="T4" fmla="*/ 9 w 26"/>
                      <a:gd name="T5" fmla="*/ 17 h 17"/>
                      <a:gd name="T6" fmla="*/ 22 w 26"/>
                      <a:gd name="T7" fmla="*/ 7 h 17"/>
                      <a:gd name="T8" fmla="*/ 15 w 26"/>
                      <a:gd name="T9" fmla="*/ 7 h 17"/>
                      <a:gd name="T10" fmla="*/ 26 w 26"/>
                      <a:gd name="T11" fmla="*/ 4 h 17"/>
                      <a:gd name="T12" fmla="*/ 22 w 26"/>
                      <a:gd name="T1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6" h="17">
                        <a:moveTo>
                          <a:pt x="22" y="0"/>
                        </a:moveTo>
                        <a:cubicBezTo>
                          <a:pt x="16" y="0"/>
                          <a:pt x="0" y="1"/>
                          <a:pt x="0" y="8"/>
                        </a:cubicBezTo>
                        <a:cubicBezTo>
                          <a:pt x="0" y="11"/>
                          <a:pt x="5" y="17"/>
                          <a:pt x="9" y="17"/>
                        </a:cubicBezTo>
                        <a:cubicBezTo>
                          <a:pt x="14" y="17"/>
                          <a:pt x="23" y="14"/>
                          <a:pt x="22" y="7"/>
                        </a:cubicBezTo>
                        <a:cubicBezTo>
                          <a:pt x="15" y="7"/>
                          <a:pt x="15" y="7"/>
                          <a:pt x="15" y="7"/>
                        </a:cubicBezTo>
                        <a:cubicBezTo>
                          <a:pt x="19" y="7"/>
                          <a:pt x="23" y="6"/>
                          <a:pt x="26" y="4"/>
                        </a:cubicBezTo>
                        <a:cubicBezTo>
                          <a:pt x="26" y="2"/>
                          <a:pt x="24" y="0"/>
                          <a:pt x="22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18"/>
                  <p:cNvSpPr>
                    <a:spLocks/>
                  </p:cNvSpPr>
                  <p:nvPr/>
                </p:nvSpPr>
                <p:spPr bwMode="auto">
                  <a:xfrm>
                    <a:off x="2510" y="1457"/>
                    <a:ext cx="12" cy="18"/>
                  </a:xfrm>
                  <a:custGeom>
                    <a:avLst/>
                    <a:gdLst>
                      <a:gd name="T0" fmla="*/ 5 w 8"/>
                      <a:gd name="T1" fmla="*/ 12 h 12"/>
                      <a:gd name="T2" fmla="*/ 8 w 8"/>
                      <a:gd name="T3" fmla="*/ 9 h 12"/>
                      <a:gd name="T4" fmla="*/ 0 w 8"/>
                      <a:gd name="T5" fmla="*/ 8 h 12"/>
                      <a:gd name="T6" fmla="*/ 5 w 8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2">
                        <a:moveTo>
                          <a:pt x="5" y="12"/>
                        </a:moveTo>
                        <a:cubicBezTo>
                          <a:pt x="7" y="12"/>
                          <a:pt x="7" y="11"/>
                          <a:pt x="8" y="9"/>
                        </a:cubicBezTo>
                        <a:cubicBezTo>
                          <a:pt x="7" y="8"/>
                          <a:pt x="0" y="0"/>
                          <a:pt x="0" y="8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19"/>
                  <p:cNvSpPr>
                    <a:spLocks/>
                  </p:cNvSpPr>
                  <p:nvPr/>
                </p:nvSpPr>
                <p:spPr bwMode="auto">
                  <a:xfrm>
                    <a:off x="2657" y="1581"/>
                    <a:ext cx="66" cy="67"/>
                  </a:xfrm>
                  <a:custGeom>
                    <a:avLst/>
                    <a:gdLst>
                      <a:gd name="T0" fmla="*/ 38 w 44"/>
                      <a:gd name="T1" fmla="*/ 21 h 44"/>
                      <a:gd name="T2" fmla="*/ 39 w 44"/>
                      <a:gd name="T3" fmla="*/ 16 h 44"/>
                      <a:gd name="T4" fmla="*/ 29 w 44"/>
                      <a:gd name="T5" fmla="*/ 16 h 44"/>
                      <a:gd name="T6" fmla="*/ 38 w 44"/>
                      <a:gd name="T7" fmla="*/ 4 h 44"/>
                      <a:gd name="T8" fmla="*/ 35 w 44"/>
                      <a:gd name="T9" fmla="*/ 1 h 44"/>
                      <a:gd name="T10" fmla="*/ 24 w 44"/>
                      <a:gd name="T11" fmla="*/ 1 h 44"/>
                      <a:gd name="T12" fmla="*/ 9 w 44"/>
                      <a:gd name="T13" fmla="*/ 5 h 44"/>
                      <a:gd name="T14" fmla="*/ 7 w 44"/>
                      <a:gd name="T15" fmla="*/ 7 h 44"/>
                      <a:gd name="T16" fmla="*/ 15 w 44"/>
                      <a:gd name="T17" fmla="*/ 12 h 44"/>
                      <a:gd name="T18" fmla="*/ 15 w 44"/>
                      <a:gd name="T19" fmla="*/ 20 h 44"/>
                      <a:gd name="T20" fmla="*/ 11 w 44"/>
                      <a:gd name="T21" fmla="*/ 20 h 44"/>
                      <a:gd name="T22" fmla="*/ 0 w 44"/>
                      <a:gd name="T23" fmla="*/ 16 h 44"/>
                      <a:gd name="T24" fmla="*/ 0 w 44"/>
                      <a:gd name="T25" fmla="*/ 22 h 44"/>
                      <a:gd name="T26" fmla="*/ 23 w 44"/>
                      <a:gd name="T27" fmla="*/ 38 h 44"/>
                      <a:gd name="T28" fmla="*/ 28 w 44"/>
                      <a:gd name="T29" fmla="*/ 44 h 44"/>
                      <a:gd name="T30" fmla="*/ 34 w 44"/>
                      <a:gd name="T31" fmla="*/ 39 h 44"/>
                      <a:gd name="T32" fmla="*/ 44 w 44"/>
                      <a:gd name="T33" fmla="*/ 23 h 44"/>
                      <a:gd name="T34" fmla="*/ 38 w 44"/>
                      <a:gd name="T3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44">
                        <a:moveTo>
                          <a:pt x="38" y="21"/>
                        </a:moveTo>
                        <a:cubicBezTo>
                          <a:pt x="38" y="18"/>
                          <a:pt x="39" y="21"/>
                          <a:pt x="39" y="16"/>
                        </a:cubicBezTo>
                        <a:cubicBezTo>
                          <a:pt x="39" y="13"/>
                          <a:pt x="31" y="16"/>
                          <a:pt x="29" y="16"/>
                        </a:cubicBezTo>
                        <a:cubicBezTo>
                          <a:pt x="31" y="13"/>
                          <a:pt x="38" y="11"/>
                          <a:pt x="38" y="4"/>
                        </a:cubicBezTo>
                        <a:cubicBezTo>
                          <a:pt x="38" y="3"/>
                          <a:pt x="36" y="1"/>
                          <a:pt x="35" y="1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19" y="1"/>
                          <a:pt x="13" y="0"/>
                          <a:pt x="9" y="5"/>
                        </a:cubicBezTo>
                        <a:cubicBezTo>
                          <a:pt x="8" y="6"/>
                          <a:pt x="7" y="7"/>
                          <a:pt x="7" y="7"/>
                        </a:cubicBezTo>
                        <a:cubicBezTo>
                          <a:pt x="7" y="12"/>
                          <a:pt x="12" y="11"/>
                          <a:pt x="15" y="12"/>
                        </a:cubicBezTo>
                        <a:cubicBezTo>
                          <a:pt x="15" y="20"/>
                          <a:pt x="15" y="20"/>
                          <a:pt x="15" y="20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7" y="20"/>
                          <a:pt x="3" y="16"/>
                          <a:pt x="0" y="16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7" y="31"/>
                          <a:pt x="15" y="29"/>
                          <a:pt x="23" y="38"/>
                        </a:cubicBezTo>
                        <a:cubicBezTo>
                          <a:pt x="24" y="40"/>
                          <a:pt x="25" y="44"/>
                          <a:pt x="28" y="44"/>
                        </a:cubicBezTo>
                        <a:cubicBezTo>
                          <a:pt x="31" y="44"/>
                          <a:pt x="31" y="40"/>
                          <a:pt x="34" y="39"/>
                        </a:cubicBezTo>
                        <a:cubicBezTo>
                          <a:pt x="42" y="35"/>
                          <a:pt x="43" y="40"/>
                          <a:pt x="44" y="23"/>
                        </a:cubicBezTo>
                        <a:cubicBezTo>
                          <a:pt x="42" y="22"/>
                          <a:pt x="39" y="21"/>
                          <a:pt x="38" y="2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120"/>
                  <p:cNvSpPr>
                    <a:spLocks/>
                  </p:cNvSpPr>
                  <p:nvPr/>
                </p:nvSpPr>
                <p:spPr bwMode="auto">
                  <a:xfrm>
                    <a:off x="2631" y="1503"/>
                    <a:ext cx="76" cy="48"/>
                  </a:xfrm>
                  <a:custGeom>
                    <a:avLst/>
                    <a:gdLst>
                      <a:gd name="T0" fmla="*/ 3 w 50"/>
                      <a:gd name="T1" fmla="*/ 1 h 32"/>
                      <a:gd name="T2" fmla="*/ 0 w 50"/>
                      <a:gd name="T3" fmla="*/ 1 h 32"/>
                      <a:gd name="T4" fmla="*/ 1 w 50"/>
                      <a:gd name="T5" fmla="*/ 5 h 32"/>
                      <a:gd name="T6" fmla="*/ 1 w 50"/>
                      <a:gd name="T7" fmla="*/ 4 h 32"/>
                      <a:gd name="T8" fmla="*/ 1 w 50"/>
                      <a:gd name="T9" fmla="*/ 10 h 32"/>
                      <a:gd name="T10" fmla="*/ 7 w 50"/>
                      <a:gd name="T11" fmla="*/ 13 h 32"/>
                      <a:gd name="T12" fmla="*/ 8 w 50"/>
                      <a:gd name="T13" fmla="*/ 16 h 32"/>
                      <a:gd name="T14" fmla="*/ 12 w 50"/>
                      <a:gd name="T15" fmla="*/ 16 h 32"/>
                      <a:gd name="T16" fmla="*/ 15 w 50"/>
                      <a:gd name="T17" fmla="*/ 20 h 32"/>
                      <a:gd name="T18" fmla="*/ 34 w 50"/>
                      <a:gd name="T19" fmla="*/ 17 h 32"/>
                      <a:gd name="T20" fmla="*/ 37 w 50"/>
                      <a:gd name="T21" fmla="*/ 18 h 32"/>
                      <a:gd name="T22" fmla="*/ 31 w 50"/>
                      <a:gd name="T23" fmla="*/ 23 h 32"/>
                      <a:gd name="T24" fmla="*/ 31 w 50"/>
                      <a:gd name="T25" fmla="*/ 26 h 32"/>
                      <a:gd name="T26" fmla="*/ 29 w 50"/>
                      <a:gd name="T27" fmla="*/ 29 h 32"/>
                      <a:gd name="T28" fmla="*/ 37 w 50"/>
                      <a:gd name="T29" fmla="*/ 31 h 32"/>
                      <a:gd name="T30" fmla="*/ 48 w 50"/>
                      <a:gd name="T31" fmla="*/ 29 h 32"/>
                      <a:gd name="T32" fmla="*/ 50 w 50"/>
                      <a:gd name="T33" fmla="*/ 9 h 32"/>
                      <a:gd name="T34" fmla="*/ 45 w 50"/>
                      <a:gd name="T35" fmla="*/ 1 h 32"/>
                      <a:gd name="T36" fmla="*/ 40 w 50"/>
                      <a:gd name="T37" fmla="*/ 4 h 32"/>
                      <a:gd name="T38" fmla="*/ 28 w 50"/>
                      <a:gd name="T39" fmla="*/ 1 h 32"/>
                      <a:gd name="T40" fmla="*/ 23 w 50"/>
                      <a:gd name="T41" fmla="*/ 1 h 32"/>
                      <a:gd name="T42" fmla="*/ 32 w 50"/>
                      <a:gd name="T43" fmla="*/ 5 h 32"/>
                      <a:gd name="T44" fmla="*/ 32 w 50"/>
                      <a:gd name="T45" fmla="*/ 12 h 32"/>
                      <a:gd name="T46" fmla="*/ 18 w 50"/>
                      <a:gd name="T47" fmla="*/ 5 h 32"/>
                      <a:gd name="T48" fmla="*/ 18 w 50"/>
                      <a:gd name="T49" fmla="*/ 9 h 32"/>
                      <a:gd name="T50" fmla="*/ 23 w 50"/>
                      <a:gd name="T51" fmla="*/ 15 h 32"/>
                      <a:gd name="T52" fmla="*/ 3 w 50"/>
                      <a:gd name="T53" fmla="*/ 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0" h="32">
                        <a:moveTo>
                          <a:pt x="3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3"/>
                          <a:pt x="1" y="4"/>
                          <a:pt x="1" y="5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3" y="12"/>
                          <a:pt x="5" y="14"/>
                          <a:pt x="7" y="13"/>
                        </a:cubicBezTo>
                        <a:cubicBezTo>
                          <a:pt x="8" y="16"/>
                          <a:pt x="8" y="16"/>
                          <a:pt x="8" y="16"/>
                        </a:cubicBezTo>
                        <a:cubicBezTo>
                          <a:pt x="12" y="16"/>
                          <a:pt x="12" y="16"/>
                          <a:pt x="12" y="16"/>
                        </a:cubicBezTo>
                        <a:cubicBezTo>
                          <a:pt x="12" y="18"/>
                          <a:pt x="13" y="20"/>
                          <a:pt x="15" y="20"/>
                        </a:cubicBezTo>
                        <a:cubicBezTo>
                          <a:pt x="20" y="20"/>
                          <a:pt x="30" y="17"/>
                          <a:pt x="34" y="17"/>
                        </a:cubicBezTo>
                        <a:cubicBezTo>
                          <a:pt x="35" y="17"/>
                          <a:pt x="37" y="17"/>
                          <a:pt x="37" y="18"/>
                        </a:cubicBezTo>
                        <a:cubicBezTo>
                          <a:pt x="36" y="20"/>
                          <a:pt x="31" y="20"/>
                          <a:pt x="31" y="23"/>
                        </a:cubicBezTo>
                        <a:cubicBezTo>
                          <a:pt x="31" y="24"/>
                          <a:pt x="31" y="25"/>
                          <a:pt x="31" y="26"/>
                        </a:cubicBezTo>
                        <a:cubicBezTo>
                          <a:pt x="30" y="26"/>
                          <a:pt x="29" y="28"/>
                          <a:pt x="29" y="29"/>
                        </a:cubicBezTo>
                        <a:cubicBezTo>
                          <a:pt x="29" y="32"/>
                          <a:pt x="36" y="31"/>
                          <a:pt x="37" y="31"/>
                        </a:cubicBezTo>
                        <a:cubicBezTo>
                          <a:pt x="38" y="31"/>
                          <a:pt x="44" y="31"/>
                          <a:pt x="48" y="29"/>
                        </a:cubicBezTo>
                        <a:cubicBezTo>
                          <a:pt x="47" y="20"/>
                          <a:pt x="50" y="16"/>
                          <a:pt x="50" y="9"/>
                        </a:cubicBezTo>
                        <a:cubicBezTo>
                          <a:pt x="50" y="4"/>
                          <a:pt x="50" y="1"/>
                          <a:pt x="45" y="1"/>
                        </a:cubicBezTo>
                        <a:cubicBezTo>
                          <a:pt x="43" y="1"/>
                          <a:pt x="42" y="4"/>
                          <a:pt x="40" y="4"/>
                        </a:cubicBezTo>
                        <a:cubicBezTo>
                          <a:pt x="35" y="4"/>
                          <a:pt x="32" y="1"/>
                          <a:pt x="28" y="1"/>
                        </a:cubicBezTo>
                        <a:cubicBezTo>
                          <a:pt x="26" y="1"/>
                          <a:pt x="25" y="0"/>
                          <a:pt x="23" y="1"/>
                        </a:cubicBezTo>
                        <a:cubicBezTo>
                          <a:pt x="24" y="5"/>
                          <a:pt x="28" y="5"/>
                          <a:pt x="32" y="5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26" y="12"/>
                          <a:pt x="24" y="5"/>
                          <a:pt x="18" y="5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9" y="11"/>
                          <a:pt x="21" y="13"/>
                          <a:pt x="23" y="15"/>
                        </a:cubicBezTo>
                        <a:cubicBezTo>
                          <a:pt x="15" y="17"/>
                          <a:pt x="11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21"/>
                  <p:cNvSpPr>
                    <a:spLocks/>
                  </p:cNvSpPr>
                  <p:nvPr/>
                </p:nvSpPr>
                <p:spPr bwMode="auto">
                  <a:xfrm>
                    <a:off x="2688" y="1685"/>
                    <a:ext cx="46" cy="31"/>
                  </a:xfrm>
                  <a:custGeom>
                    <a:avLst/>
                    <a:gdLst>
                      <a:gd name="T0" fmla="*/ 6 w 30"/>
                      <a:gd name="T1" fmla="*/ 10 h 21"/>
                      <a:gd name="T2" fmla="*/ 0 w 30"/>
                      <a:gd name="T3" fmla="*/ 12 h 21"/>
                      <a:gd name="T4" fmla="*/ 23 w 30"/>
                      <a:gd name="T5" fmla="*/ 21 h 21"/>
                      <a:gd name="T6" fmla="*/ 30 w 30"/>
                      <a:gd name="T7" fmla="*/ 16 h 21"/>
                      <a:gd name="T8" fmla="*/ 13 w 30"/>
                      <a:gd name="T9" fmla="*/ 0 h 21"/>
                      <a:gd name="T10" fmla="*/ 6 w 30"/>
                      <a:gd name="T11" fmla="*/ 1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21">
                        <a:moveTo>
                          <a:pt x="6" y="10"/>
                        </a:moveTo>
                        <a:cubicBezTo>
                          <a:pt x="5" y="10"/>
                          <a:pt x="0" y="9"/>
                          <a:pt x="0" y="12"/>
                        </a:cubicBezTo>
                        <a:cubicBezTo>
                          <a:pt x="0" y="13"/>
                          <a:pt x="20" y="21"/>
                          <a:pt x="23" y="21"/>
                        </a:cubicBezTo>
                        <a:cubicBezTo>
                          <a:pt x="26" y="21"/>
                          <a:pt x="27" y="18"/>
                          <a:pt x="30" y="16"/>
                        </a:cubicBezTo>
                        <a:cubicBezTo>
                          <a:pt x="28" y="12"/>
                          <a:pt x="17" y="0"/>
                          <a:pt x="13" y="0"/>
                        </a:cubicBezTo>
                        <a:cubicBezTo>
                          <a:pt x="8" y="0"/>
                          <a:pt x="9" y="9"/>
                          <a:pt x="6" y="1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22"/>
                  <p:cNvSpPr>
                    <a:spLocks/>
                  </p:cNvSpPr>
                  <p:nvPr/>
                </p:nvSpPr>
                <p:spPr bwMode="auto">
                  <a:xfrm>
                    <a:off x="2731" y="1572"/>
                    <a:ext cx="59" cy="58"/>
                  </a:xfrm>
                  <a:custGeom>
                    <a:avLst/>
                    <a:gdLst>
                      <a:gd name="T0" fmla="*/ 13 w 39"/>
                      <a:gd name="T1" fmla="*/ 0 h 38"/>
                      <a:gd name="T2" fmla="*/ 6 w 39"/>
                      <a:gd name="T3" fmla="*/ 5 h 38"/>
                      <a:gd name="T4" fmla="*/ 6 w 39"/>
                      <a:gd name="T5" fmla="*/ 8 h 38"/>
                      <a:gd name="T6" fmla="*/ 0 w 39"/>
                      <a:gd name="T7" fmla="*/ 8 h 38"/>
                      <a:gd name="T8" fmla="*/ 0 w 39"/>
                      <a:gd name="T9" fmla="*/ 13 h 38"/>
                      <a:gd name="T10" fmla="*/ 4 w 39"/>
                      <a:gd name="T11" fmla="*/ 29 h 38"/>
                      <a:gd name="T12" fmla="*/ 4 w 39"/>
                      <a:gd name="T13" fmla="*/ 38 h 38"/>
                      <a:gd name="T14" fmla="*/ 9 w 39"/>
                      <a:gd name="T15" fmla="*/ 38 h 38"/>
                      <a:gd name="T16" fmla="*/ 16 w 39"/>
                      <a:gd name="T17" fmla="*/ 28 h 38"/>
                      <a:gd name="T18" fmla="*/ 12 w 39"/>
                      <a:gd name="T19" fmla="*/ 28 h 38"/>
                      <a:gd name="T20" fmla="*/ 19 w 39"/>
                      <a:gd name="T21" fmla="*/ 25 h 38"/>
                      <a:gd name="T22" fmla="*/ 34 w 39"/>
                      <a:gd name="T23" fmla="*/ 13 h 38"/>
                      <a:gd name="T24" fmla="*/ 39 w 39"/>
                      <a:gd name="T25" fmla="*/ 8 h 38"/>
                      <a:gd name="T26" fmla="*/ 39 w 39"/>
                      <a:gd name="T27" fmla="*/ 4 h 38"/>
                      <a:gd name="T28" fmla="*/ 13 w 39"/>
                      <a:gd name="T29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9" h="38">
                        <a:moveTo>
                          <a:pt x="13" y="0"/>
                        </a:moveTo>
                        <a:cubicBezTo>
                          <a:pt x="8" y="0"/>
                          <a:pt x="6" y="5"/>
                          <a:pt x="6" y="5"/>
                        </a:cubicBezTo>
                        <a:cubicBezTo>
                          <a:pt x="6" y="6"/>
                          <a:pt x="6" y="8"/>
                          <a:pt x="6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2" y="20"/>
                          <a:pt x="0" y="23"/>
                          <a:pt x="4" y="29"/>
                        </a:cubicBezTo>
                        <a:cubicBezTo>
                          <a:pt x="4" y="30"/>
                          <a:pt x="4" y="34"/>
                          <a:pt x="4" y="38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13" y="34"/>
                          <a:pt x="15" y="33"/>
                          <a:pt x="16" y="28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4" y="21"/>
                          <a:pt x="14" y="25"/>
                          <a:pt x="19" y="25"/>
                        </a:cubicBezTo>
                        <a:cubicBezTo>
                          <a:pt x="27" y="25"/>
                          <a:pt x="31" y="18"/>
                          <a:pt x="34" y="13"/>
                        </a:cubicBezTo>
                        <a:cubicBezTo>
                          <a:pt x="34" y="13"/>
                          <a:pt x="39" y="9"/>
                          <a:pt x="39" y="8"/>
                        </a:cubicBezTo>
                        <a:cubicBezTo>
                          <a:pt x="39" y="7"/>
                          <a:pt x="39" y="6"/>
                          <a:pt x="39" y="4"/>
                        </a:cubicBezTo>
                        <a:cubicBezTo>
                          <a:pt x="30" y="4"/>
                          <a:pt x="22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23"/>
                  <p:cNvSpPr>
                    <a:spLocks/>
                  </p:cNvSpPr>
                  <p:nvPr/>
                </p:nvSpPr>
                <p:spPr bwMode="auto">
                  <a:xfrm>
                    <a:off x="2613" y="1471"/>
                    <a:ext cx="19" cy="19"/>
                  </a:xfrm>
                  <a:custGeom>
                    <a:avLst/>
                    <a:gdLst>
                      <a:gd name="T0" fmla="*/ 9 w 13"/>
                      <a:gd name="T1" fmla="*/ 13 h 13"/>
                      <a:gd name="T2" fmla="*/ 13 w 13"/>
                      <a:gd name="T3" fmla="*/ 9 h 13"/>
                      <a:gd name="T4" fmla="*/ 0 w 13"/>
                      <a:gd name="T5" fmla="*/ 0 h 13"/>
                      <a:gd name="T6" fmla="*/ 9 w 13"/>
                      <a:gd name="T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3">
                        <a:moveTo>
                          <a:pt x="9" y="13"/>
                        </a:moveTo>
                        <a:cubicBezTo>
                          <a:pt x="11" y="13"/>
                          <a:pt x="12" y="11"/>
                          <a:pt x="13" y="9"/>
                        </a:cubicBezTo>
                        <a:cubicBezTo>
                          <a:pt x="7" y="7"/>
                          <a:pt x="7" y="0"/>
                          <a:pt x="0" y="0"/>
                        </a:cubicBezTo>
                        <a:cubicBezTo>
                          <a:pt x="0" y="4"/>
                          <a:pt x="6" y="13"/>
                          <a:pt x="9" y="1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24"/>
                  <p:cNvSpPr>
                    <a:spLocks/>
                  </p:cNvSpPr>
                  <p:nvPr/>
                </p:nvSpPr>
                <p:spPr bwMode="auto">
                  <a:xfrm>
                    <a:off x="2625" y="1536"/>
                    <a:ext cx="14" cy="14"/>
                  </a:xfrm>
                  <a:custGeom>
                    <a:avLst/>
                    <a:gdLst>
                      <a:gd name="T0" fmla="*/ 0 w 9"/>
                      <a:gd name="T1" fmla="*/ 8 h 9"/>
                      <a:gd name="T2" fmla="*/ 5 w 9"/>
                      <a:gd name="T3" fmla="*/ 9 h 9"/>
                      <a:gd name="T4" fmla="*/ 9 w 9"/>
                      <a:gd name="T5" fmla="*/ 4 h 9"/>
                      <a:gd name="T6" fmla="*/ 7 w 9"/>
                      <a:gd name="T7" fmla="*/ 0 h 9"/>
                      <a:gd name="T8" fmla="*/ 0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0" y="8"/>
                        </a:moveTo>
                        <a:cubicBezTo>
                          <a:pt x="2" y="8"/>
                          <a:pt x="2" y="9"/>
                          <a:pt x="5" y="9"/>
                        </a:cubicBezTo>
                        <a:cubicBezTo>
                          <a:pt x="6" y="9"/>
                          <a:pt x="9" y="8"/>
                          <a:pt x="9" y="4"/>
                        </a:cubicBezTo>
                        <a:cubicBezTo>
                          <a:pt x="9" y="2"/>
                          <a:pt x="7" y="1"/>
                          <a:pt x="7" y="0"/>
                        </a:cubicBezTo>
                        <a:cubicBezTo>
                          <a:pt x="3" y="1"/>
                          <a:pt x="1" y="3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25"/>
                  <p:cNvSpPr>
                    <a:spLocks/>
                  </p:cNvSpPr>
                  <p:nvPr/>
                </p:nvSpPr>
                <p:spPr bwMode="auto">
                  <a:xfrm>
                    <a:off x="2617" y="1424"/>
                    <a:ext cx="74" cy="47"/>
                  </a:xfrm>
                  <a:custGeom>
                    <a:avLst/>
                    <a:gdLst>
                      <a:gd name="T0" fmla="*/ 5 w 49"/>
                      <a:gd name="T1" fmla="*/ 7 h 31"/>
                      <a:gd name="T2" fmla="*/ 3 w 49"/>
                      <a:gd name="T3" fmla="*/ 10 h 31"/>
                      <a:gd name="T4" fmla="*/ 12 w 49"/>
                      <a:gd name="T5" fmla="*/ 10 h 31"/>
                      <a:gd name="T6" fmla="*/ 12 w 49"/>
                      <a:gd name="T7" fmla="*/ 14 h 31"/>
                      <a:gd name="T8" fmla="*/ 4 w 49"/>
                      <a:gd name="T9" fmla="*/ 18 h 31"/>
                      <a:gd name="T10" fmla="*/ 11 w 49"/>
                      <a:gd name="T11" fmla="*/ 20 h 31"/>
                      <a:gd name="T12" fmla="*/ 20 w 49"/>
                      <a:gd name="T13" fmla="*/ 22 h 31"/>
                      <a:gd name="T14" fmla="*/ 32 w 49"/>
                      <a:gd name="T15" fmla="*/ 23 h 31"/>
                      <a:gd name="T16" fmla="*/ 44 w 49"/>
                      <a:gd name="T17" fmla="*/ 31 h 31"/>
                      <a:gd name="T18" fmla="*/ 49 w 49"/>
                      <a:gd name="T19" fmla="*/ 27 h 31"/>
                      <a:gd name="T20" fmla="*/ 41 w 49"/>
                      <a:gd name="T21" fmla="*/ 18 h 31"/>
                      <a:gd name="T22" fmla="*/ 43 w 49"/>
                      <a:gd name="T23" fmla="*/ 15 h 31"/>
                      <a:gd name="T24" fmla="*/ 35 w 49"/>
                      <a:gd name="T25" fmla="*/ 8 h 31"/>
                      <a:gd name="T26" fmla="*/ 32 w 49"/>
                      <a:gd name="T27" fmla="*/ 10 h 31"/>
                      <a:gd name="T28" fmla="*/ 24 w 49"/>
                      <a:gd name="T29" fmla="*/ 3 h 31"/>
                      <a:gd name="T30" fmla="*/ 18 w 49"/>
                      <a:gd name="T31" fmla="*/ 6 h 31"/>
                      <a:gd name="T32" fmla="*/ 8 w 49"/>
                      <a:gd name="T33" fmla="*/ 0 h 31"/>
                      <a:gd name="T34" fmla="*/ 0 w 49"/>
                      <a:gd name="T35" fmla="*/ 2 h 31"/>
                      <a:gd name="T36" fmla="*/ 5 w 49"/>
                      <a:gd name="T37" fmla="*/ 7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9" h="31">
                        <a:moveTo>
                          <a:pt x="5" y="7"/>
                        </a:moveTo>
                        <a:cubicBezTo>
                          <a:pt x="4" y="8"/>
                          <a:pt x="4" y="10"/>
                          <a:pt x="3" y="10"/>
                        </a:cubicBezTo>
                        <a:cubicBezTo>
                          <a:pt x="5" y="12"/>
                          <a:pt x="6" y="10"/>
                          <a:pt x="12" y="10"/>
                        </a:cubicBezTo>
                        <a:cubicBezTo>
                          <a:pt x="11" y="11"/>
                          <a:pt x="11" y="13"/>
                          <a:pt x="12" y="14"/>
                        </a:cubicBezTo>
                        <a:cubicBezTo>
                          <a:pt x="9" y="15"/>
                          <a:pt x="6" y="15"/>
                          <a:pt x="4" y="18"/>
                        </a:cubicBezTo>
                        <a:cubicBezTo>
                          <a:pt x="6" y="21"/>
                          <a:pt x="7" y="20"/>
                          <a:pt x="11" y="20"/>
                        </a:cubicBezTo>
                        <a:cubicBezTo>
                          <a:pt x="15" y="20"/>
                          <a:pt x="18" y="19"/>
                          <a:pt x="20" y="22"/>
                        </a:cubicBezTo>
                        <a:cubicBezTo>
                          <a:pt x="24" y="21"/>
                          <a:pt x="27" y="23"/>
                          <a:pt x="32" y="23"/>
                        </a:cubicBezTo>
                        <a:cubicBezTo>
                          <a:pt x="38" y="23"/>
                          <a:pt x="38" y="31"/>
                          <a:pt x="44" y="31"/>
                        </a:cubicBezTo>
                        <a:cubicBezTo>
                          <a:pt x="46" y="31"/>
                          <a:pt x="49" y="30"/>
                          <a:pt x="49" y="27"/>
                        </a:cubicBezTo>
                        <a:cubicBezTo>
                          <a:pt x="49" y="23"/>
                          <a:pt x="43" y="21"/>
                          <a:pt x="41" y="18"/>
                        </a:cubicBezTo>
                        <a:cubicBezTo>
                          <a:pt x="42" y="17"/>
                          <a:pt x="43" y="16"/>
                          <a:pt x="43" y="15"/>
                        </a:cubicBezTo>
                        <a:cubicBezTo>
                          <a:pt x="42" y="13"/>
                          <a:pt x="39" y="8"/>
                          <a:pt x="35" y="8"/>
                        </a:cubicBezTo>
                        <a:cubicBezTo>
                          <a:pt x="34" y="8"/>
                          <a:pt x="33" y="10"/>
                          <a:pt x="32" y="10"/>
                        </a:cubicBezTo>
                        <a:cubicBezTo>
                          <a:pt x="29" y="10"/>
                          <a:pt x="29" y="3"/>
                          <a:pt x="24" y="3"/>
                        </a:cubicBezTo>
                        <a:cubicBezTo>
                          <a:pt x="22" y="3"/>
                          <a:pt x="21" y="6"/>
                          <a:pt x="18" y="6"/>
                        </a:cubicBezTo>
                        <a:cubicBezTo>
                          <a:pt x="15" y="6"/>
                          <a:pt x="14" y="0"/>
                          <a:pt x="8" y="0"/>
                        </a:cubicBezTo>
                        <a:cubicBezTo>
                          <a:pt x="5" y="0"/>
                          <a:pt x="3" y="2"/>
                          <a:pt x="0" y="2"/>
                        </a:cubicBezTo>
                        <a:cubicBezTo>
                          <a:pt x="0" y="6"/>
                          <a:pt x="1" y="7"/>
                          <a:pt x="5" y="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26"/>
                  <p:cNvSpPr>
                    <a:spLocks/>
                  </p:cNvSpPr>
                  <p:nvPr/>
                </p:nvSpPr>
                <p:spPr bwMode="auto">
                  <a:xfrm>
                    <a:off x="2646" y="1465"/>
                    <a:ext cx="20" cy="6"/>
                  </a:xfrm>
                  <a:custGeom>
                    <a:avLst/>
                    <a:gdLst>
                      <a:gd name="T0" fmla="*/ 7 w 13"/>
                      <a:gd name="T1" fmla="*/ 0 h 4"/>
                      <a:gd name="T2" fmla="*/ 5 w 13"/>
                      <a:gd name="T3" fmla="*/ 4 h 4"/>
                      <a:gd name="T4" fmla="*/ 13 w 13"/>
                      <a:gd name="T5" fmla="*/ 2 h 4"/>
                      <a:gd name="T6" fmla="*/ 7 w 1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4">
                        <a:moveTo>
                          <a:pt x="7" y="0"/>
                        </a:moveTo>
                        <a:cubicBezTo>
                          <a:pt x="6" y="0"/>
                          <a:pt x="0" y="4"/>
                          <a:pt x="5" y="4"/>
                        </a:cubicBezTo>
                        <a:cubicBezTo>
                          <a:pt x="9" y="4"/>
                          <a:pt x="12" y="4"/>
                          <a:pt x="13" y="2"/>
                        </a:cubicBezTo>
                        <a:cubicBezTo>
                          <a:pt x="11" y="1"/>
                          <a:pt x="10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27"/>
                  <p:cNvSpPr>
                    <a:spLocks/>
                  </p:cNvSpPr>
                  <p:nvPr/>
                </p:nvSpPr>
                <p:spPr bwMode="auto">
                  <a:xfrm>
                    <a:off x="2719" y="1492"/>
                    <a:ext cx="193" cy="74"/>
                  </a:xfrm>
                  <a:custGeom>
                    <a:avLst/>
                    <a:gdLst>
                      <a:gd name="T0" fmla="*/ 58 w 128"/>
                      <a:gd name="T1" fmla="*/ 42 h 49"/>
                      <a:gd name="T2" fmla="*/ 61 w 128"/>
                      <a:gd name="T3" fmla="*/ 42 h 49"/>
                      <a:gd name="T4" fmla="*/ 74 w 128"/>
                      <a:gd name="T5" fmla="*/ 47 h 49"/>
                      <a:gd name="T6" fmla="*/ 95 w 128"/>
                      <a:gd name="T7" fmla="*/ 47 h 49"/>
                      <a:gd name="T8" fmla="*/ 101 w 128"/>
                      <a:gd name="T9" fmla="*/ 43 h 49"/>
                      <a:gd name="T10" fmla="*/ 107 w 128"/>
                      <a:gd name="T11" fmla="*/ 48 h 49"/>
                      <a:gd name="T12" fmla="*/ 128 w 128"/>
                      <a:gd name="T13" fmla="*/ 37 h 49"/>
                      <a:gd name="T14" fmla="*/ 125 w 128"/>
                      <a:gd name="T15" fmla="*/ 36 h 49"/>
                      <a:gd name="T16" fmla="*/ 126 w 128"/>
                      <a:gd name="T17" fmla="*/ 33 h 49"/>
                      <a:gd name="T18" fmla="*/ 128 w 128"/>
                      <a:gd name="T19" fmla="*/ 33 h 49"/>
                      <a:gd name="T20" fmla="*/ 107 w 128"/>
                      <a:gd name="T21" fmla="*/ 24 h 49"/>
                      <a:gd name="T22" fmla="*/ 75 w 128"/>
                      <a:gd name="T23" fmla="*/ 32 h 49"/>
                      <a:gd name="T24" fmla="*/ 57 w 128"/>
                      <a:gd name="T25" fmla="*/ 28 h 49"/>
                      <a:gd name="T26" fmla="*/ 52 w 128"/>
                      <a:gd name="T27" fmla="*/ 27 h 49"/>
                      <a:gd name="T28" fmla="*/ 54 w 128"/>
                      <a:gd name="T29" fmla="*/ 25 h 49"/>
                      <a:gd name="T30" fmla="*/ 42 w 128"/>
                      <a:gd name="T31" fmla="*/ 18 h 49"/>
                      <a:gd name="T32" fmla="*/ 53 w 128"/>
                      <a:gd name="T33" fmla="*/ 18 h 49"/>
                      <a:gd name="T34" fmla="*/ 41 w 128"/>
                      <a:gd name="T35" fmla="*/ 8 h 49"/>
                      <a:gd name="T36" fmla="*/ 36 w 128"/>
                      <a:gd name="T37" fmla="*/ 8 h 49"/>
                      <a:gd name="T38" fmla="*/ 31 w 128"/>
                      <a:gd name="T39" fmla="*/ 11 h 49"/>
                      <a:gd name="T40" fmla="*/ 8 w 128"/>
                      <a:gd name="T41" fmla="*/ 0 h 49"/>
                      <a:gd name="T42" fmla="*/ 0 w 128"/>
                      <a:gd name="T43" fmla="*/ 5 h 49"/>
                      <a:gd name="T44" fmla="*/ 19 w 128"/>
                      <a:gd name="T45" fmla="*/ 16 h 49"/>
                      <a:gd name="T46" fmla="*/ 24 w 128"/>
                      <a:gd name="T47" fmla="*/ 12 h 49"/>
                      <a:gd name="T48" fmla="*/ 35 w 128"/>
                      <a:gd name="T49" fmla="*/ 28 h 49"/>
                      <a:gd name="T50" fmla="*/ 31 w 128"/>
                      <a:gd name="T51" fmla="*/ 33 h 49"/>
                      <a:gd name="T52" fmla="*/ 50 w 128"/>
                      <a:gd name="T53" fmla="*/ 48 h 49"/>
                      <a:gd name="T54" fmla="*/ 58 w 128"/>
                      <a:gd name="T55" fmla="*/ 42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28" h="49">
                        <a:moveTo>
                          <a:pt x="58" y="42"/>
                        </a:moveTo>
                        <a:cubicBezTo>
                          <a:pt x="61" y="42"/>
                          <a:pt x="61" y="42"/>
                          <a:pt x="61" y="42"/>
                        </a:cubicBezTo>
                        <a:cubicBezTo>
                          <a:pt x="60" y="48"/>
                          <a:pt x="68" y="49"/>
                          <a:pt x="74" y="47"/>
                        </a:cubicBezTo>
                        <a:cubicBezTo>
                          <a:pt x="95" y="47"/>
                          <a:pt x="95" y="47"/>
                          <a:pt x="95" y="47"/>
                        </a:cubicBezTo>
                        <a:cubicBezTo>
                          <a:pt x="97" y="45"/>
                          <a:pt x="98" y="44"/>
                          <a:pt x="101" y="43"/>
                        </a:cubicBezTo>
                        <a:cubicBezTo>
                          <a:pt x="102" y="45"/>
                          <a:pt x="103" y="48"/>
                          <a:pt x="107" y="48"/>
                        </a:cubicBezTo>
                        <a:cubicBezTo>
                          <a:pt x="116" y="48"/>
                          <a:pt x="128" y="48"/>
                          <a:pt x="128" y="37"/>
                        </a:cubicBezTo>
                        <a:cubicBezTo>
                          <a:pt x="128" y="37"/>
                          <a:pt x="127" y="37"/>
                          <a:pt x="125" y="36"/>
                        </a:cubicBezTo>
                        <a:cubicBezTo>
                          <a:pt x="125" y="35"/>
                          <a:pt x="126" y="34"/>
                          <a:pt x="126" y="33"/>
                        </a:cubicBezTo>
                        <a:cubicBezTo>
                          <a:pt x="127" y="33"/>
                          <a:pt x="128" y="33"/>
                          <a:pt x="128" y="33"/>
                        </a:cubicBezTo>
                        <a:cubicBezTo>
                          <a:pt x="125" y="25"/>
                          <a:pt x="118" y="24"/>
                          <a:pt x="107" y="24"/>
                        </a:cubicBezTo>
                        <a:cubicBezTo>
                          <a:pt x="94" y="24"/>
                          <a:pt x="89" y="32"/>
                          <a:pt x="75" y="32"/>
                        </a:cubicBezTo>
                        <a:cubicBezTo>
                          <a:pt x="68" y="32"/>
                          <a:pt x="63" y="30"/>
                          <a:pt x="57" y="28"/>
                        </a:cubicBezTo>
                        <a:cubicBezTo>
                          <a:pt x="55" y="29"/>
                          <a:pt x="52" y="31"/>
                          <a:pt x="52" y="27"/>
                        </a:cubicBezTo>
                        <a:cubicBezTo>
                          <a:pt x="52" y="26"/>
                          <a:pt x="54" y="26"/>
                          <a:pt x="54" y="25"/>
                        </a:cubicBezTo>
                        <a:cubicBezTo>
                          <a:pt x="50" y="22"/>
                          <a:pt x="44" y="26"/>
                          <a:pt x="42" y="18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50" y="14"/>
                          <a:pt x="38" y="16"/>
                          <a:pt x="41" y="8"/>
                        </a:cubicBezTo>
                        <a:cubicBezTo>
                          <a:pt x="36" y="8"/>
                          <a:pt x="36" y="8"/>
                          <a:pt x="36" y="8"/>
                        </a:cubicBezTo>
                        <a:cubicBezTo>
                          <a:pt x="35" y="10"/>
                          <a:pt x="33" y="11"/>
                          <a:pt x="31" y="11"/>
                        </a:cubicBezTo>
                        <a:cubicBezTo>
                          <a:pt x="22" y="11"/>
                          <a:pt x="20" y="0"/>
                          <a:pt x="8" y="0"/>
                        </a:cubicBezTo>
                        <a:cubicBezTo>
                          <a:pt x="5" y="0"/>
                          <a:pt x="0" y="0"/>
                          <a:pt x="0" y="5"/>
                        </a:cubicBezTo>
                        <a:cubicBezTo>
                          <a:pt x="0" y="7"/>
                          <a:pt x="16" y="16"/>
                          <a:pt x="19" y="16"/>
                        </a:cubicBezTo>
                        <a:cubicBezTo>
                          <a:pt x="21" y="16"/>
                          <a:pt x="22" y="14"/>
                          <a:pt x="24" y="12"/>
                        </a:cubicBezTo>
                        <a:cubicBezTo>
                          <a:pt x="28" y="18"/>
                          <a:pt x="30" y="23"/>
                          <a:pt x="35" y="28"/>
                        </a:cubicBezTo>
                        <a:cubicBezTo>
                          <a:pt x="33" y="29"/>
                          <a:pt x="31" y="31"/>
                          <a:pt x="31" y="33"/>
                        </a:cubicBezTo>
                        <a:cubicBezTo>
                          <a:pt x="31" y="40"/>
                          <a:pt x="44" y="48"/>
                          <a:pt x="50" y="48"/>
                        </a:cubicBezTo>
                        <a:cubicBezTo>
                          <a:pt x="53" y="48"/>
                          <a:pt x="57" y="44"/>
                          <a:pt x="58" y="4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28"/>
                  <p:cNvSpPr>
                    <a:spLocks/>
                  </p:cNvSpPr>
                  <p:nvPr/>
                </p:nvSpPr>
                <p:spPr bwMode="auto">
                  <a:xfrm>
                    <a:off x="2722" y="1531"/>
                    <a:ext cx="33" cy="31"/>
                  </a:xfrm>
                  <a:custGeom>
                    <a:avLst/>
                    <a:gdLst>
                      <a:gd name="T0" fmla="*/ 22 w 22"/>
                      <a:gd name="T1" fmla="*/ 10 h 20"/>
                      <a:gd name="T2" fmla="*/ 11 w 22"/>
                      <a:gd name="T3" fmla="*/ 0 h 20"/>
                      <a:gd name="T4" fmla="*/ 3 w 22"/>
                      <a:gd name="T5" fmla="*/ 7 h 20"/>
                      <a:gd name="T6" fmla="*/ 0 w 22"/>
                      <a:gd name="T7" fmla="*/ 12 h 20"/>
                      <a:gd name="T8" fmla="*/ 17 w 22"/>
                      <a:gd name="T9" fmla="*/ 20 h 20"/>
                      <a:gd name="T10" fmla="*/ 22 w 22"/>
                      <a:gd name="T11" fmla="*/ 1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20">
                        <a:moveTo>
                          <a:pt x="22" y="10"/>
                        </a:moveTo>
                        <a:cubicBezTo>
                          <a:pt x="22" y="6"/>
                          <a:pt x="16" y="0"/>
                          <a:pt x="11" y="0"/>
                        </a:cubicBezTo>
                        <a:cubicBezTo>
                          <a:pt x="5" y="0"/>
                          <a:pt x="6" y="7"/>
                          <a:pt x="3" y="7"/>
                        </a:cubicBezTo>
                        <a:cubicBezTo>
                          <a:pt x="3" y="7"/>
                          <a:pt x="0" y="8"/>
                          <a:pt x="0" y="12"/>
                        </a:cubicBezTo>
                        <a:cubicBezTo>
                          <a:pt x="0" y="12"/>
                          <a:pt x="15" y="20"/>
                          <a:pt x="17" y="20"/>
                        </a:cubicBezTo>
                        <a:cubicBezTo>
                          <a:pt x="20" y="20"/>
                          <a:pt x="22" y="15"/>
                          <a:pt x="22" y="1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129"/>
                  <p:cNvSpPr>
                    <a:spLocks/>
                  </p:cNvSpPr>
                  <p:nvPr/>
                </p:nvSpPr>
                <p:spPr bwMode="auto">
                  <a:xfrm>
                    <a:off x="2725" y="1471"/>
                    <a:ext cx="31" cy="12"/>
                  </a:xfrm>
                  <a:custGeom>
                    <a:avLst/>
                    <a:gdLst>
                      <a:gd name="T0" fmla="*/ 21 w 21"/>
                      <a:gd name="T1" fmla="*/ 4 h 8"/>
                      <a:gd name="T2" fmla="*/ 21 w 21"/>
                      <a:gd name="T3" fmla="*/ 0 h 8"/>
                      <a:gd name="T4" fmla="*/ 17 w 21"/>
                      <a:gd name="T5" fmla="*/ 0 h 8"/>
                      <a:gd name="T6" fmla="*/ 0 w 21"/>
                      <a:gd name="T7" fmla="*/ 4 h 8"/>
                      <a:gd name="T8" fmla="*/ 17 w 21"/>
                      <a:gd name="T9" fmla="*/ 8 h 8"/>
                      <a:gd name="T10" fmla="*/ 21 w 21"/>
                      <a:gd name="T11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8">
                        <a:moveTo>
                          <a:pt x="21" y="4"/>
                        </a:move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8" y="1"/>
                          <a:pt x="20" y="0"/>
                          <a:pt x="17" y="0"/>
                        </a:cubicBezTo>
                        <a:cubicBezTo>
                          <a:pt x="12" y="0"/>
                          <a:pt x="3" y="1"/>
                          <a:pt x="0" y="4"/>
                        </a:cubicBezTo>
                        <a:cubicBezTo>
                          <a:pt x="0" y="4"/>
                          <a:pt x="16" y="8"/>
                          <a:pt x="17" y="8"/>
                        </a:cubicBezTo>
                        <a:cubicBezTo>
                          <a:pt x="19" y="8"/>
                          <a:pt x="21" y="6"/>
                          <a:pt x="21" y="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30"/>
                  <p:cNvSpPr>
                    <a:spLocks/>
                  </p:cNvSpPr>
                  <p:nvPr/>
                </p:nvSpPr>
                <p:spPr bwMode="auto">
                  <a:xfrm>
                    <a:off x="2702" y="1436"/>
                    <a:ext cx="36" cy="35"/>
                  </a:xfrm>
                  <a:custGeom>
                    <a:avLst/>
                    <a:gdLst>
                      <a:gd name="T0" fmla="*/ 8 w 24"/>
                      <a:gd name="T1" fmla="*/ 16 h 23"/>
                      <a:gd name="T2" fmla="*/ 6 w 24"/>
                      <a:gd name="T3" fmla="*/ 20 h 23"/>
                      <a:gd name="T4" fmla="*/ 24 w 24"/>
                      <a:gd name="T5" fmla="*/ 20 h 23"/>
                      <a:gd name="T6" fmla="*/ 24 w 24"/>
                      <a:gd name="T7" fmla="*/ 12 h 23"/>
                      <a:gd name="T8" fmla="*/ 15 w 24"/>
                      <a:gd name="T9" fmla="*/ 5 h 23"/>
                      <a:gd name="T10" fmla="*/ 6 w 24"/>
                      <a:gd name="T11" fmla="*/ 0 h 23"/>
                      <a:gd name="T12" fmla="*/ 0 w 24"/>
                      <a:gd name="T13" fmla="*/ 5 h 23"/>
                      <a:gd name="T14" fmla="*/ 8 w 24"/>
                      <a:gd name="T15" fmla="*/ 16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23">
                        <a:moveTo>
                          <a:pt x="8" y="16"/>
                        </a:moveTo>
                        <a:cubicBezTo>
                          <a:pt x="8" y="17"/>
                          <a:pt x="6" y="18"/>
                          <a:pt x="6" y="20"/>
                        </a:cubicBezTo>
                        <a:cubicBezTo>
                          <a:pt x="6" y="23"/>
                          <a:pt x="15" y="22"/>
                          <a:pt x="24" y="20"/>
                        </a:cubicBezTo>
                        <a:cubicBezTo>
                          <a:pt x="23" y="16"/>
                          <a:pt x="24" y="14"/>
                          <a:pt x="24" y="12"/>
                        </a:cubicBezTo>
                        <a:cubicBezTo>
                          <a:pt x="24" y="5"/>
                          <a:pt x="15" y="12"/>
                          <a:pt x="15" y="5"/>
                        </a:cubicBezTo>
                        <a:cubicBezTo>
                          <a:pt x="12" y="5"/>
                          <a:pt x="6" y="2"/>
                          <a:pt x="6" y="0"/>
                        </a:cubicBezTo>
                        <a:cubicBezTo>
                          <a:pt x="3" y="0"/>
                          <a:pt x="0" y="1"/>
                          <a:pt x="0" y="5"/>
                        </a:cubicBezTo>
                        <a:cubicBezTo>
                          <a:pt x="0" y="11"/>
                          <a:pt x="5" y="13"/>
                          <a:pt x="8" y="1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31"/>
                  <p:cNvSpPr>
                    <a:spLocks/>
                  </p:cNvSpPr>
                  <p:nvPr/>
                </p:nvSpPr>
                <p:spPr bwMode="auto">
                  <a:xfrm>
                    <a:off x="2687" y="1402"/>
                    <a:ext cx="15" cy="11"/>
                  </a:xfrm>
                  <a:custGeom>
                    <a:avLst/>
                    <a:gdLst>
                      <a:gd name="T0" fmla="*/ 5 w 10"/>
                      <a:gd name="T1" fmla="*/ 7 h 7"/>
                      <a:gd name="T2" fmla="*/ 10 w 10"/>
                      <a:gd name="T3" fmla="*/ 7 h 7"/>
                      <a:gd name="T4" fmla="*/ 10 w 10"/>
                      <a:gd name="T5" fmla="*/ 1 h 7"/>
                      <a:gd name="T6" fmla="*/ 0 w 10"/>
                      <a:gd name="T7" fmla="*/ 1 h 7"/>
                      <a:gd name="T8" fmla="*/ 5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5" y="7"/>
                        </a:move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ubicBezTo>
                          <a:pt x="0" y="5"/>
                          <a:pt x="4" y="5"/>
                          <a:pt x="5" y="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32"/>
                  <p:cNvSpPr>
                    <a:spLocks/>
                  </p:cNvSpPr>
                  <p:nvPr/>
                </p:nvSpPr>
                <p:spPr bwMode="auto">
                  <a:xfrm>
                    <a:off x="2728" y="1361"/>
                    <a:ext cx="122" cy="99"/>
                  </a:xfrm>
                  <a:custGeom>
                    <a:avLst/>
                    <a:gdLst>
                      <a:gd name="T0" fmla="*/ 11 w 81"/>
                      <a:gd name="T1" fmla="*/ 28 h 65"/>
                      <a:gd name="T2" fmla="*/ 4 w 81"/>
                      <a:gd name="T3" fmla="*/ 25 h 65"/>
                      <a:gd name="T4" fmla="*/ 0 w 81"/>
                      <a:gd name="T5" fmla="*/ 25 h 65"/>
                      <a:gd name="T6" fmla="*/ 15 w 81"/>
                      <a:gd name="T7" fmla="*/ 35 h 65"/>
                      <a:gd name="T8" fmla="*/ 9 w 81"/>
                      <a:gd name="T9" fmla="*/ 39 h 65"/>
                      <a:gd name="T10" fmla="*/ 11 w 81"/>
                      <a:gd name="T11" fmla="*/ 42 h 65"/>
                      <a:gd name="T12" fmla="*/ 16 w 81"/>
                      <a:gd name="T13" fmla="*/ 39 h 65"/>
                      <a:gd name="T14" fmla="*/ 20 w 81"/>
                      <a:gd name="T15" fmla="*/ 43 h 65"/>
                      <a:gd name="T16" fmla="*/ 28 w 81"/>
                      <a:gd name="T17" fmla="*/ 41 h 65"/>
                      <a:gd name="T18" fmla="*/ 39 w 81"/>
                      <a:gd name="T19" fmla="*/ 43 h 65"/>
                      <a:gd name="T20" fmla="*/ 19 w 81"/>
                      <a:gd name="T21" fmla="*/ 50 h 65"/>
                      <a:gd name="T22" fmla="*/ 31 w 81"/>
                      <a:gd name="T23" fmla="*/ 58 h 65"/>
                      <a:gd name="T24" fmla="*/ 27 w 81"/>
                      <a:gd name="T25" fmla="*/ 60 h 65"/>
                      <a:gd name="T26" fmla="*/ 38 w 81"/>
                      <a:gd name="T27" fmla="*/ 65 h 65"/>
                      <a:gd name="T28" fmla="*/ 44 w 81"/>
                      <a:gd name="T29" fmla="*/ 58 h 65"/>
                      <a:gd name="T30" fmla="*/ 53 w 81"/>
                      <a:gd name="T31" fmla="*/ 64 h 65"/>
                      <a:gd name="T32" fmla="*/ 53 w 81"/>
                      <a:gd name="T33" fmla="*/ 60 h 65"/>
                      <a:gd name="T34" fmla="*/ 58 w 81"/>
                      <a:gd name="T35" fmla="*/ 60 h 65"/>
                      <a:gd name="T36" fmla="*/ 55 w 81"/>
                      <a:gd name="T37" fmla="*/ 54 h 65"/>
                      <a:gd name="T38" fmla="*/ 58 w 81"/>
                      <a:gd name="T39" fmla="*/ 49 h 65"/>
                      <a:gd name="T40" fmla="*/ 62 w 81"/>
                      <a:gd name="T41" fmla="*/ 55 h 65"/>
                      <a:gd name="T42" fmla="*/ 74 w 81"/>
                      <a:gd name="T43" fmla="*/ 45 h 65"/>
                      <a:gd name="T44" fmla="*/ 80 w 81"/>
                      <a:gd name="T45" fmla="*/ 43 h 65"/>
                      <a:gd name="T46" fmla="*/ 81 w 81"/>
                      <a:gd name="T47" fmla="*/ 39 h 65"/>
                      <a:gd name="T48" fmla="*/ 68 w 81"/>
                      <a:gd name="T49" fmla="*/ 35 h 65"/>
                      <a:gd name="T50" fmla="*/ 63 w 81"/>
                      <a:gd name="T51" fmla="*/ 35 h 65"/>
                      <a:gd name="T52" fmla="*/ 65 w 81"/>
                      <a:gd name="T53" fmla="*/ 30 h 65"/>
                      <a:gd name="T54" fmla="*/ 62 w 81"/>
                      <a:gd name="T55" fmla="*/ 25 h 65"/>
                      <a:gd name="T56" fmla="*/ 59 w 81"/>
                      <a:gd name="T57" fmla="*/ 20 h 65"/>
                      <a:gd name="T58" fmla="*/ 56 w 81"/>
                      <a:gd name="T59" fmla="*/ 20 h 65"/>
                      <a:gd name="T60" fmla="*/ 57 w 81"/>
                      <a:gd name="T61" fmla="*/ 22 h 65"/>
                      <a:gd name="T62" fmla="*/ 57 w 81"/>
                      <a:gd name="T63" fmla="*/ 26 h 65"/>
                      <a:gd name="T64" fmla="*/ 54 w 81"/>
                      <a:gd name="T65" fmla="*/ 26 h 65"/>
                      <a:gd name="T66" fmla="*/ 49 w 81"/>
                      <a:gd name="T67" fmla="*/ 17 h 65"/>
                      <a:gd name="T68" fmla="*/ 39 w 81"/>
                      <a:gd name="T69" fmla="*/ 17 h 65"/>
                      <a:gd name="T70" fmla="*/ 31 w 81"/>
                      <a:gd name="T71" fmla="*/ 3 h 65"/>
                      <a:gd name="T72" fmla="*/ 14 w 81"/>
                      <a:gd name="T73" fmla="*/ 0 h 65"/>
                      <a:gd name="T74" fmla="*/ 22 w 81"/>
                      <a:gd name="T75" fmla="*/ 6 h 65"/>
                      <a:gd name="T76" fmla="*/ 18 w 81"/>
                      <a:gd name="T77" fmla="*/ 6 h 65"/>
                      <a:gd name="T78" fmla="*/ 8 w 81"/>
                      <a:gd name="T79" fmla="*/ 9 h 65"/>
                      <a:gd name="T80" fmla="*/ 11 w 81"/>
                      <a:gd name="T81" fmla="*/ 14 h 65"/>
                      <a:gd name="T82" fmla="*/ 18 w 81"/>
                      <a:gd name="T83" fmla="*/ 14 h 65"/>
                      <a:gd name="T84" fmla="*/ 15 w 81"/>
                      <a:gd name="T85" fmla="*/ 17 h 65"/>
                      <a:gd name="T86" fmla="*/ 8 w 81"/>
                      <a:gd name="T87" fmla="*/ 15 h 65"/>
                      <a:gd name="T88" fmla="*/ 2 w 81"/>
                      <a:gd name="T89" fmla="*/ 18 h 65"/>
                      <a:gd name="T90" fmla="*/ 14 w 81"/>
                      <a:gd name="T91" fmla="*/ 25 h 65"/>
                      <a:gd name="T92" fmla="*/ 11 w 81"/>
                      <a:gd name="T93" fmla="*/ 28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81" h="65">
                        <a:moveTo>
                          <a:pt x="11" y="28"/>
                        </a:moveTo>
                        <a:cubicBezTo>
                          <a:pt x="9" y="28"/>
                          <a:pt x="5" y="26"/>
                          <a:pt x="4" y="25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cubicBezTo>
                          <a:pt x="0" y="34"/>
                          <a:pt x="6" y="35"/>
                          <a:pt x="15" y="35"/>
                        </a:cubicBezTo>
                        <a:cubicBezTo>
                          <a:pt x="13" y="37"/>
                          <a:pt x="11" y="38"/>
                          <a:pt x="9" y="39"/>
                        </a:cubicBezTo>
                        <a:cubicBezTo>
                          <a:pt x="9" y="41"/>
                          <a:pt x="9" y="42"/>
                          <a:pt x="11" y="42"/>
                        </a:cubicBezTo>
                        <a:cubicBezTo>
                          <a:pt x="13" y="42"/>
                          <a:pt x="14" y="41"/>
                          <a:pt x="16" y="39"/>
                        </a:cubicBezTo>
                        <a:cubicBezTo>
                          <a:pt x="17" y="41"/>
                          <a:pt x="18" y="43"/>
                          <a:pt x="20" y="43"/>
                        </a:cubicBezTo>
                        <a:cubicBezTo>
                          <a:pt x="23" y="43"/>
                          <a:pt x="24" y="41"/>
                          <a:pt x="28" y="41"/>
                        </a:cubicBezTo>
                        <a:cubicBezTo>
                          <a:pt x="32" y="41"/>
                          <a:pt x="35" y="42"/>
                          <a:pt x="39" y="43"/>
                        </a:cubicBezTo>
                        <a:cubicBezTo>
                          <a:pt x="35" y="44"/>
                          <a:pt x="19" y="44"/>
                          <a:pt x="19" y="50"/>
                        </a:cubicBezTo>
                        <a:cubicBezTo>
                          <a:pt x="19" y="54"/>
                          <a:pt x="26" y="58"/>
                          <a:pt x="31" y="58"/>
                        </a:cubicBezTo>
                        <a:cubicBezTo>
                          <a:pt x="30" y="59"/>
                          <a:pt x="29" y="60"/>
                          <a:pt x="27" y="60"/>
                        </a:cubicBezTo>
                        <a:cubicBezTo>
                          <a:pt x="28" y="64"/>
                          <a:pt x="33" y="65"/>
                          <a:pt x="38" y="65"/>
                        </a:cubicBezTo>
                        <a:cubicBezTo>
                          <a:pt x="42" y="65"/>
                          <a:pt x="44" y="64"/>
                          <a:pt x="44" y="58"/>
                        </a:cubicBezTo>
                        <a:cubicBezTo>
                          <a:pt x="46" y="60"/>
                          <a:pt x="51" y="64"/>
                          <a:pt x="53" y="64"/>
                        </a:cubicBezTo>
                        <a:cubicBezTo>
                          <a:pt x="53" y="60"/>
                          <a:pt x="53" y="60"/>
                          <a:pt x="53" y="60"/>
                        </a:cubicBezTo>
                        <a:cubicBezTo>
                          <a:pt x="58" y="60"/>
                          <a:pt x="58" y="60"/>
                          <a:pt x="58" y="60"/>
                        </a:cubicBezTo>
                        <a:cubicBezTo>
                          <a:pt x="57" y="57"/>
                          <a:pt x="56" y="57"/>
                          <a:pt x="55" y="54"/>
                        </a:cubicBezTo>
                        <a:cubicBezTo>
                          <a:pt x="56" y="52"/>
                          <a:pt x="57" y="50"/>
                          <a:pt x="58" y="49"/>
                        </a:cubicBezTo>
                        <a:cubicBezTo>
                          <a:pt x="59" y="52"/>
                          <a:pt x="59" y="55"/>
                          <a:pt x="62" y="55"/>
                        </a:cubicBezTo>
                        <a:cubicBezTo>
                          <a:pt x="65" y="55"/>
                          <a:pt x="69" y="46"/>
                          <a:pt x="74" y="45"/>
                        </a:cubicBezTo>
                        <a:cubicBezTo>
                          <a:pt x="76" y="45"/>
                          <a:pt x="79" y="45"/>
                          <a:pt x="80" y="43"/>
                        </a:cubicBezTo>
                        <a:cubicBezTo>
                          <a:pt x="81" y="42"/>
                          <a:pt x="81" y="41"/>
                          <a:pt x="81" y="39"/>
                        </a:cubicBezTo>
                        <a:cubicBezTo>
                          <a:pt x="77" y="38"/>
                          <a:pt x="70" y="35"/>
                          <a:pt x="68" y="35"/>
                        </a:cubicBezTo>
                        <a:cubicBezTo>
                          <a:pt x="67" y="35"/>
                          <a:pt x="63" y="38"/>
                          <a:pt x="63" y="35"/>
                        </a:cubicBezTo>
                        <a:cubicBezTo>
                          <a:pt x="63" y="33"/>
                          <a:pt x="65" y="32"/>
                          <a:pt x="65" y="30"/>
                        </a:cubicBezTo>
                        <a:cubicBezTo>
                          <a:pt x="65" y="28"/>
                          <a:pt x="62" y="27"/>
                          <a:pt x="62" y="25"/>
                        </a:cubicBezTo>
                        <a:cubicBezTo>
                          <a:pt x="62" y="22"/>
                          <a:pt x="62" y="20"/>
                          <a:pt x="59" y="20"/>
                        </a:cubicBezTo>
                        <a:cubicBezTo>
                          <a:pt x="56" y="20"/>
                          <a:pt x="56" y="20"/>
                          <a:pt x="56" y="20"/>
                        </a:cubicBezTo>
                        <a:cubicBezTo>
                          <a:pt x="57" y="22"/>
                          <a:pt x="57" y="22"/>
                          <a:pt x="57" y="22"/>
                        </a:cubicBezTo>
                        <a:cubicBezTo>
                          <a:pt x="57" y="26"/>
                          <a:pt x="57" y="26"/>
                          <a:pt x="57" y="26"/>
                        </a:cubicBezTo>
                        <a:cubicBezTo>
                          <a:pt x="54" y="26"/>
                          <a:pt x="54" y="26"/>
                          <a:pt x="54" y="26"/>
                        </a:cubicBezTo>
                        <a:cubicBezTo>
                          <a:pt x="52" y="23"/>
                          <a:pt x="53" y="19"/>
                          <a:pt x="49" y="17"/>
                        </a:cubicBezTo>
                        <a:cubicBezTo>
                          <a:pt x="46" y="16"/>
                          <a:pt x="43" y="19"/>
                          <a:pt x="39" y="17"/>
                        </a:cubicBezTo>
                        <a:cubicBezTo>
                          <a:pt x="35" y="15"/>
                          <a:pt x="36" y="6"/>
                          <a:pt x="31" y="3"/>
                        </a:cubicBezTo>
                        <a:cubicBezTo>
                          <a:pt x="26" y="1"/>
                          <a:pt x="21" y="0"/>
                          <a:pt x="14" y="0"/>
                        </a:cubicBezTo>
                        <a:cubicBezTo>
                          <a:pt x="14" y="4"/>
                          <a:pt x="19" y="5"/>
                          <a:pt x="22" y="6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13" y="5"/>
                          <a:pt x="11" y="7"/>
                          <a:pt x="8" y="9"/>
                        </a:cubicBezTo>
                        <a:cubicBezTo>
                          <a:pt x="8" y="10"/>
                          <a:pt x="10" y="14"/>
                          <a:pt x="11" y="14"/>
                        </a:cubicBezTo>
                        <a:cubicBezTo>
                          <a:pt x="13" y="14"/>
                          <a:pt x="16" y="12"/>
                          <a:pt x="18" y="14"/>
                        </a:cubicBezTo>
                        <a:cubicBezTo>
                          <a:pt x="18" y="15"/>
                          <a:pt x="17" y="17"/>
                          <a:pt x="15" y="17"/>
                        </a:cubicBezTo>
                        <a:cubicBezTo>
                          <a:pt x="13" y="17"/>
                          <a:pt x="12" y="15"/>
                          <a:pt x="8" y="15"/>
                        </a:cubicBezTo>
                        <a:cubicBezTo>
                          <a:pt x="6" y="15"/>
                          <a:pt x="2" y="15"/>
                          <a:pt x="2" y="18"/>
                        </a:cubicBezTo>
                        <a:cubicBezTo>
                          <a:pt x="2" y="22"/>
                          <a:pt x="10" y="24"/>
                          <a:pt x="14" y="25"/>
                        </a:cubicBezTo>
                        <a:cubicBezTo>
                          <a:pt x="14" y="25"/>
                          <a:pt x="13" y="28"/>
                          <a:pt x="11" y="2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33"/>
                  <p:cNvSpPr>
                    <a:spLocks/>
                  </p:cNvSpPr>
                  <p:nvPr/>
                </p:nvSpPr>
                <p:spPr bwMode="auto">
                  <a:xfrm>
                    <a:off x="2826" y="1776"/>
                    <a:ext cx="80" cy="62"/>
                  </a:xfrm>
                  <a:custGeom>
                    <a:avLst/>
                    <a:gdLst>
                      <a:gd name="T0" fmla="*/ 42 w 53"/>
                      <a:gd name="T1" fmla="*/ 25 h 41"/>
                      <a:gd name="T2" fmla="*/ 40 w 53"/>
                      <a:gd name="T3" fmla="*/ 19 h 41"/>
                      <a:gd name="T4" fmla="*/ 22 w 53"/>
                      <a:gd name="T5" fmla="*/ 7 h 41"/>
                      <a:gd name="T6" fmla="*/ 19 w 53"/>
                      <a:gd name="T7" fmla="*/ 9 h 41"/>
                      <a:gd name="T8" fmla="*/ 15 w 53"/>
                      <a:gd name="T9" fmla="*/ 0 h 41"/>
                      <a:gd name="T10" fmla="*/ 7 w 53"/>
                      <a:gd name="T11" fmla="*/ 19 h 41"/>
                      <a:gd name="T12" fmla="*/ 7 w 53"/>
                      <a:gd name="T13" fmla="*/ 24 h 41"/>
                      <a:gd name="T14" fmla="*/ 4 w 53"/>
                      <a:gd name="T15" fmla="*/ 28 h 41"/>
                      <a:gd name="T16" fmla="*/ 0 w 53"/>
                      <a:gd name="T17" fmla="*/ 34 h 41"/>
                      <a:gd name="T18" fmla="*/ 11 w 53"/>
                      <a:gd name="T19" fmla="*/ 34 h 41"/>
                      <a:gd name="T20" fmla="*/ 13 w 53"/>
                      <a:gd name="T21" fmla="*/ 41 h 41"/>
                      <a:gd name="T22" fmla="*/ 15 w 53"/>
                      <a:gd name="T23" fmla="*/ 38 h 41"/>
                      <a:gd name="T24" fmla="*/ 28 w 53"/>
                      <a:gd name="T25" fmla="*/ 26 h 41"/>
                      <a:gd name="T26" fmla="*/ 38 w 53"/>
                      <a:gd name="T27" fmla="*/ 34 h 41"/>
                      <a:gd name="T28" fmla="*/ 45 w 53"/>
                      <a:gd name="T29" fmla="*/ 34 h 41"/>
                      <a:gd name="T30" fmla="*/ 53 w 53"/>
                      <a:gd name="T31" fmla="*/ 31 h 41"/>
                      <a:gd name="T32" fmla="*/ 42 w 53"/>
                      <a:gd name="T33" fmla="*/ 25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1">
                        <a:moveTo>
                          <a:pt x="42" y="25"/>
                        </a:moveTo>
                        <a:cubicBezTo>
                          <a:pt x="41" y="24"/>
                          <a:pt x="42" y="21"/>
                          <a:pt x="40" y="19"/>
                        </a:cubicBezTo>
                        <a:cubicBezTo>
                          <a:pt x="36" y="12"/>
                          <a:pt x="27" y="15"/>
                          <a:pt x="22" y="7"/>
                        </a:cubicBezTo>
                        <a:cubicBezTo>
                          <a:pt x="21" y="7"/>
                          <a:pt x="20" y="8"/>
                          <a:pt x="19" y="9"/>
                        </a:cubicBezTo>
                        <a:cubicBezTo>
                          <a:pt x="18" y="6"/>
                          <a:pt x="17" y="5"/>
                          <a:pt x="15" y="0"/>
                        </a:cubicBezTo>
                        <a:cubicBezTo>
                          <a:pt x="8" y="1"/>
                          <a:pt x="7" y="14"/>
                          <a:pt x="7" y="19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6"/>
                          <a:pt x="5" y="27"/>
                          <a:pt x="4" y="28"/>
                        </a:cubicBezTo>
                        <a:cubicBezTo>
                          <a:pt x="4" y="30"/>
                          <a:pt x="0" y="29"/>
                          <a:pt x="0" y="34"/>
                        </a:cubicBezTo>
                        <a:cubicBezTo>
                          <a:pt x="2" y="34"/>
                          <a:pt x="7" y="33"/>
                          <a:pt x="11" y="34"/>
                        </a:cubicBezTo>
                        <a:cubicBezTo>
                          <a:pt x="11" y="37"/>
                          <a:pt x="10" y="41"/>
                          <a:pt x="13" y="41"/>
                        </a:cubicBezTo>
                        <a:cubicBezTo>
                          <a:pt x="15" y="41"/>
                          <a:pt x="15" y="40"/>
                          <a:pt x="15" y="38"/>
                        </a:cubicBezTo>
                        <a:cubicBezTo>
                          <a:pt x="19" y="40"/>
                          <a:pt x="28" y="33"/>
                          <a:pt x="28" y="26"/>
                        </a:cubicBezTo>
                        <a:cubicBezTo>
                          <a:pt x="29" y="27"/>
                          <a:pt x="38" y="34"/>
                          <a:pt x="38" y="34"/>
                        </a:cubicBezTo>
                        <a:cubicBezTo>
                          <a:pt x="45" y="34"/>
                          <a:pt x="45" y="34"/>
                          <a:pt x="45" y="34"/>
                        </a:cubicBezTo>
                        <a:cubicBezTo>
                          <a:pt x="48" y="34"/>
                          <a:pt x="51" y="33"/>
                          <a:pt x="53" y="31"/>
                        </a:cubicBezTo>
                        <a:cubicBezTo>
                          <a:pt x="51" y="27"/>
                          <a:pt x="46" y="29"/>
                          <a:pt x="42" y="2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34"/>
                  <p:cNvSpPr>
                    <a:spLocks/>
                  </p:cNvSpPr>
                  <p:nvPr/>
                </p:nvSpPr>
                <p:spPr bwMode="auto">
                  <a:xfrm>
                    <a:off x="2941" y="1715"/>
                    <a:ext cx="24" cy="30"/>
                  </a:xfrm>
                  <a:custGeom>
                    <a:avLst/>
                    <a:gdLst>
                      <a:gd name="T0" fmla="*/ 16 w 16"/>
                      <a:gd name="T1" fmla="*/ 13 h 20"/>
                      <a:gd name="T2" fmla="*/ 0 w 16"/>
                      <a:gd name="T3" fmla="*/ 13 h 20"/>
                      <a:gd name="T4" fmla="*/ 6 w 16"/>
                      <a:gd name="T5" fmla="*/ 20 h 20"/>
                      <a:gd name="T6" fmla="*/ 16 w 16"/>
                      <a:gd name="T7" fmla="*/ 1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20">
                        <a:moveTo>
                          <a:pt x="16" y="13"/>
                        </a:moveTo>
                        <a:cubicBezTo>
                          <a:pt x="16" y="3"/>
                          <a:pt x="0" y="0"/>
                          <a:pt x="0" y="13"/>
                        </a:cubicBezTo>
                        <a:cubicBezTo>
                          <a:pt x="0" y="17"/>
                          <a:pt x="2" y="20"/>
                          <a:pt x="6" y="20"/>
                        </a:cubicBezTo>
                        <a:cubicBezTo>
                          <a:pt x="9" y="20"/>
                          <a:pt x="16" y="17"/>
                          <a:pt x="16" y="1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35"/>
                  <p:cNvSpPr>
                    <a:spLocks/>
                  </p:cNvSpPr>
                  <p:nvPr/>
                </p:nvSpPr>
                <p:spPr bwMode="auto">
                  <a:xfrm>
                    <a:off x="2867" y="1839"/>
                    <a:ext cx="19" cy="20"/>
                  </a:xfrm>
                  <a:custGeom>
                    <a:avLst/>
                    <a:gdLst>
                      <a:gd name="T0" fmla="*/ 6 w 13"/>
                      <a:gd name="T1" fmla="*/ 1 h 13"/>
                      <a:gd name="T2" fmla="*/ 0 w 13"/>
                      <a:gd name="T3" fmla="*/ 9 h 13"/>
                      <a:gd name="T4" fmla="*/ 0 w 13"/>
                      <a:gd name="T5" fmla="*/ 13 h 13"/>
                      <a:gd name="T6" fmla="*/ 13 w 13"/>
                      <a:gd name="T7" fmla="*/ 2 h 13"/>
                      <a:gd name="T8" fmla="*/ 6 w 13"/>
                      <a:gd name="T9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6" y="1"/>
                        </a:moveTo>
                        <a:cubicBezTo>
                          <a:pt x="6" y="3"/>
                          <a:pt x="2" y="5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4" y="12"/>
                          <a:pt x="11" y="6"/>
                          <a:pt x="13" y="2"/>
                        </a:cubicBezTo>
                        <a:cubicBezTo>
                          <a:pt x="10" y="0"/>
                          <a:pt x="11" y="0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36"/>
                  <p:cNvSpPr>
                    <a:spLocks/>
                  </p:cNvSpPr>
                  <p:nvPr/>
                </p:nvSpPr>
                <p:spPr bwMode="auto">
                  <a:xfrm>
                    <a:off x="2899" y="1583"/>
                    <a:ext cx="54" cy="27"/>
                  </a:xfrm>
                  <a:custGeom>
                    <a:avLst/>
                    <a:gdLst>
                      <a:gd name="T0" fmla="*/ 13 w 36"/>
                      <a:gd name="T1" fmla="*/ 18 h 18"/>
                      <a:gd name="T2" fmla="*/ 23 w 36"/>
                      <a:gd name="T3" fmla="*/ 15 h 18"/>
                      <a:gd name="T4" fmla="*/ 31 w 36"/>
                      <a:gd name="T5" fmla="*/ 17 h 18"/>
                      <a:gd name="T6" fmla="*/ 36 w 36"/>
                      <a:gd name="T7" fmla="*/ 12 h 18"/>
                      <a:gd name="T8" fmla="*/ 18 w 36"/>
                      <a:gd name="T9" fmla="*/ 3 h 18"/>
                      <a:gd name="T10" fmla="*/ 5 w 36"/>
                      <a:gd name="T11" fmla="*/ 0 h 18"/>
                      <a:gd name="T12" fmla="*/ 0 w 36"/>
                      <a:gd name="T13" fmla="*/ 5 h 18"/>
                      <a:gd name="T14" fmla="*/ 5 w 36"/>
                      <a:gd name="T15" fmla="*/ 11 h 18"/>
                      <a:gd name="T16" fmla="*/ 13 w 36"/>
                      <a:gd name="T17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6" h="18">
                        <a:moveTo>
                          <a:pt x="13" y="18"/>
                        </a:moveTo>
                        <a:cubicBezTo>
                          <a:pt x="18" y="18"/>
                          <a:pt x="20" y="15"/>
                          <a:pt x="23" y="15"/>
                        </a:cubicBezTo>
                        <a:cubicBezTo>
                          <a:pt x="26" y="15"/>
                          <a:pt x="27" y="17"/>
                          <a:pt x="31" y="17"/>
                        </a:cubicBezTo>
                        <a:cubicBezTo>
                          <a:pt x="33" y="17"/>
                          <a:pt x="35" y="15"/>
                          <a:pt x="36" y="12"/>
                        </a:cubicBezTo>
                        <a:cubicBezTo>
                          <a:pt x="31" y="10"/>
                          <a:pt x="25" y="3"/>
                          <a:pt x="18" y="3"/>
                        </a:cubicBezTo>
                        <a:cubicBezTo>
                          <a:pt x="12" y="3"/>
                          <a:pt x="10" y="0"/>
                          <a:pt x="5" y="0"/>
                        </a:cubicBezTo>
                        <a:cubicBezTo>
                          <a:pt x="3" y="0"/>
                          <a:pt x="0" y="2"/>
                          <a:pt x="0" y="5"/>
                        </a:cubicBezTo>
                        <a:cubicBezTo>
                          <a:pt x="0" y="8"/>
                          <a:pt x="3" y="10"/>
                          <a:pt x="5" y="11"/>
                        </a:cubicBezTo>
                        <a:cubicBezTo>
                          <a:pt x="4" y="17"/>
                          <a:pt x="8" y="18"/>
                          <a:pt x="13" y="18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137"/>
                  <p:cNvSpPr>
                    <a:spLocks/>
                  </p:cNvSpPr>
                  <p:nvPr/>
                </p:nvSpPr>
                <p:spPr bwMode="auto">
                  <a:xfrm>
                    <a:off x="2903" y="1851"/>
                    <a:ext cx="14" cy="17"/>
                  </a:xfrm>
                  <a:custGeom>
                    <a:avLst/>
                    <a:gdLst>
                      <a:gd name="T0" fmla="*/ 4 w 9"/>
                      <a:gd name="T1" fmla="*/ 11 h 11"/>
                      <a:gd name="T2" fmla="*/ 9 w 9"/>
                      <a:gd name="T3" fmla="*/ 4 h 11"/>
                      <a:gd name="T4" fmla="*/ 0 w 9"/>
                      <a:gd name="T5" fmla="*/ 6 h 11"/>
                      <a:gd name="T6" fmla="*/ 4 w 9"/>
                      <a:gd name="T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1">
                        <a:moveTo>
                          <a:pt x="4" y="11"/>
                        </a:moveTo>
                        <a:cubicBezTo>
                          <a:pt x="7" y="11"/>
                          <a:pt x="7" y="7"/>
                          <a:pt x="9" y="4"/>
                        </a:cubicBezTo>
                        <a:cubicBezTo>
                          <a:pt x="6" y="0"/>
                          <a:pt x="0" y="1"/>
                          <a:pt x="0" y="6"/>
                        </a:cubicBezTo>
                        <a:cubicBezTo>
                          <a:pt x="0" y="6"/>
                          <a:pt x="4" y="11"/>
                          <a:pt x="4" y="1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138"/>
                  <p:cNvSpPr>
                    <a:spLocks/>
                  </p:cNvSpPr>
                  <p:nvPr/>
                </p:nvSpPr>
                <p:spPr bwMode="auto">
                  <a:xfrm>
                    <a:off x="2970" y="1724"/>
                    <a:ext cx="12" cy="9"/>
                  </a:xfrm>
                  <a:custGeom>
                    <a:avLst/>
                    <a:gdLst>
                      <a:gd name="T0" fmla="*/ 8 w 8"/>
                      <a:gd name="T1" fmla="*/ 5 h 6"/>
                      <a:gd name="T2" fmla="*/ 3 w 8"/>
                      <a:gd name="T3" fmla="*/ 0 h 6"/>
                      <a:gd name="T4" fmla="*/ 0 w 8"/>
                      <a:gd name="T5" fmla="*/ 3 h 6"/>
                      <a:gd name="T6" fmla="*/ 3 w 8"/>
                      <a:gd name="T7" fmla="*/ 5 h 6"/>
                      <a:gd name="T8" fmla="*/ 8 w 8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6">
                        <a:moveTo>
                          <a:pt x="8" y="5"/>
                        </a:moveTo>
                        <a:cubicBezTo>
                          <a:pt x="7" y="4"/>
                          <a:pt x="5" y="0"/>
                          <a:pt x="3" y="0"/>
                        </a:cubicBezTo>
                        <a:cubicBezTo>
                          <a:pt x="2" y="0"/>
                          <a:pt x="0" y="2"/>
                          <a:pt x="0" y="3"/>
                        </a:cubicBezTo>
                        <a:cubicBezTo>
                          <a:pt x="0" y="5"/>
                          <a:pt x="1" y="5"/>
                          <a:pt x="3" y="5"/>
                        </a:cubicBezTo>
                        <a:cubicBezTo>
                          <a:pt x="6" y="5"/>
                          <a:pt x="5" y="6"/>
                          <a:pt x="8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139"/>
                  <p:cNvSpPr>
                    <a:spLocks/>
                  </p:cNvSpPr>
                  <p:nvPr/>
                </p:nvSpPr>
                <p:spPr bwMode="auto">
                  <a:xfrm>
                    <a:off x="2912" y="1697"/>
                    <a:ext cx="15" cy="10"/>
                  </a:xfrm>
                  <a:custGeom>
                    <a:avLst/>
                    <a:gdLst>
                      <a:gd name="T0" fmla="*/ 10 w 10"/>
                      <a:gd name="T1" fmla="*/ 0 h 7"/>
                      <a:gd name="T2" fmla="*/ 3 w 10"/>
                      <a:gd name="T3" fmla="*/ 7 h 7"/>
                      <a:gd name="T4" fmla="*/ 10 w 10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7">
                        <a:moveTo>
                          <a:pt x="10" y="0"/>
                        </a:moveTo>
                        <a:cubicBezTo>
                          <a:pt x="6" y="0"/>
                          <a:pt x="0" y="7"/>
                          <a:pt x="3" y="7"/>
                        </a:cubicBezTo>
                        <a:cubicBezTo>
                          <a:pt x="7" y="7"/>
                          <a:pt x="9" y="3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140"/>
                  <p:cNvSpPr>
                    <a:spLocks/>
                  </p:cNvSpPr>
                  <p:nvPr/>
                </p:nvSpPr>
                <p:spPr bwMode="auto">
                  <a:xfrm>
                    <a:off x="2794" y="1583"/>
                    <a:ext cx="325" cy="281"/>
                  </a:xfrm>
                  <a:custGeom>
                    <a:avLst/>
                    <a:gdLst>
                      <a:gd name="T0" fmla="*/ 135 w 215"/>
                      <a:gd name="T1" fmla="*/ 39 h 185"/>
                      <a:gd name="T2" fmla="*/ 112 w 215"/>
                      <a:gd name="T3" fmla="*/ 24 h 185"/>
                      <a:gd name="T4" fmla="*/ 82 w 215"/>
                      <a:gd name="T5" fmla="*/ 27 h 185"/>
                      <a:gd name="T6" fmla="*/ 71 w 215"/>
                      <a:gd name="T7" fmla="*/ 27 h 185"/>
                      <a:gd name="T8" fmla="*/ 61 w 215"/>
                      <a:gd name="T9" fmla="*/ 3 h 185"/>
                      <a:gd name="T10" fmla="*/ 35 w 215"/>
                      <a:gd name="T11" fmla="*/ 27 h 185"/>
                      <a:gd name="T12" fmla="*/ 27 w 215"/>
                      <a:gd name="T13" fmla="*/ 28 h 185"/>
                      <a:gd name="T14" fmla="*/ 25 w 215"/>
                      <a:gd name="T15" fmla="*/ 19 h 185"/>
                      <a:gd name="T16" fmla="*/ 28 w 215"/>
                      <a:gd name="T17" fmla="*/ 0 h 185"/>
                      <a:gd name="T18" fmla="*/ 5 w 215"/>
                      <a:gd name="T19" fmla="*/ 20 h 185"/>
                      <a:gd name="T20" fmla="*/ 4 w 215"/>
                      <a:gd name="T21" fmla="*/ 43 h 185"/>
                      <a:gd name="T22" fmla="*/ 18 w 215"/>
                      <a:gd name="T23" fmla="*/ 50 h 185"/>
                      <a:gd name="T24" fmla="*/ 12 w 215"/>
                      <a:gd name="T25" fmla="*/ 58 h 185"/>
                      <a:gd name="T26" fmla="*/ 32 w 215"/>
                      <a:gd name="T27" fmla="*/ 65 h 185"/>
                      <a:gd name="T28" fmla="*/ 74 w 215"/>
                      <a:gd name="T29" fmla="*/ 72 h 185"/>
                      <a:gd name="T30" fmla="*/ 106 w 215"/>
                      <a:gd name="T31" fmla="*/ 77 h 185"/>
                      <a:gd name="T32" fmla="*/ 102 w 215"/>
                      <a:gd name="T33" fmla="*/ 85 h 185"/>
                      <a:gd name="T34" fmla="*/ 133 w 215"/>
                      <a:gd name="T35" fmla="*/ 105 h 185"/>
                      <a:gd name="T36" fmla="*/ 118 w 215"/>
                      <a:gd name="T37" fmla="*/ 124 h 185"/>
                      <a:gd name="T38" fmla="*/ 111 w 215"/>
                      <a:gd name="T39" fmla="*/ 135 h 185"/>
                      <a:gd name="T40" fmla="*/ 89 w 215"/>
                      <a:gd name="T41" fmla="*/ 143 h 185"/>
                      <a:gd name="T42" fmla="*/ 108 w 215"/>
                      <a:gd name="T43" fmla="*/ 147 h 185"/>
                      <a:gd name="T44" fmla="*/ 118 w 215"/>
                      <a:gd name="T45" fmla="*/ 145 h 185"/>
                      <a:gd name="T46" fmla="*/ 156 w 215"/>
                      <a:gd name="T47" fmla="*/ 174 h 185"/>
                      <a:gd name="T48" fmla="*/ 178 w 215"/>
                      <a:gd name="T49" fmla="*/ 185 h 185"/>
                      <a:gd name="T50" fmla="*/ 161 w 215"/>
                      <a:gd name="T51" fmla="*/ 160 h 185"/>
                      <a:gd name="T52" fmla="*/ 190 w 215"/>
                      <a:gd name="T53" fmla="*/ 172 h 185"/>
                      <a:gd name="T54" fmla="*/ 189 w 215"/>
                      <a:gd name="T55" fmla="*/ 152 h 185"/>
                      <a:gd name="T56" fmla="*/ 184 w 215"/>
                      <a:gd name="T57" fmla="*/ 146 h 185"/>
                      <a:gd name="T58" fmla="*/ 171 w 215"/>
                      <a:gd name="T59" fmla="*/ 130 h 185"/>
                      <a:gd name="T60" fmla="*/ 168 w 215"/>
                      <a:gd name="T61" fmla="*/ 126 h 185"/>
                      <a:gd name="T62" fmla="*/ 172 w 215"/>
                      <a:gd name="T63" fmla="*/ 122 h 185"/>
                      <a:gd name="T64" fmla="*/ 172 w 215"/>
                      <a:gd name="T65" fmla="*/ 118 h 185"/>
                      <a:gd name="T66" fmla="*/ 202 w 215"/>
                      <a:gd name="T67" fmla="*/ 130 h 185"/>
                      <a:gd name="T68" fmla="*/ 207 w 215"/>
                      <a:gd name="T69" fmla="*/ 123 h 185"/>
                      <a:gd name="T70" fmla="*/ 208 w 215"/>
                      <a:gd name="T71" fmla="*/ 110 h 185"/>
                      <a:gd name="T72" fmla="*/ 194 w 215"/>
                      <a:gd name="T73" fmla="*/ 107 h 185"/>
                      <a:gd name="T74" fmla="*/ 175 w 215"/>
                      <a:gd name="T75" fmla="*/ 85 h 185"/>
                      <a:gd name="T76" fmla="*/ 177 w 215"/>
                      <a:gd name="T77" fmla="*/ 75 h 185"/>
                      <a:gd name="T78" fmla="*/ 165 w 215"/>
                      <a:gd name="T79" fmla="*/ 72 h 185"/>
                      <a:gd name="T80" fmla="*/ 167 w 215"/>
                      <a:gd name="T81" fmla="*/ 60 h 185"/>
                      <a:gd name="T82" fmla="*/ 162 w 215"/>
                      <a:gd name="T83" fmla="*/ 54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15" h="185">
                        <a:moveTo>
                          <a:pt x="144" y="46"/>
                        </a:moveTo>
                        <a:cubicBezTo>
                          <a:pt x="145" y="40"/>
                          <a:pt x="138" y="39"/>
                          <a:pt x="135" y="39"/>
                        </a:cubicBezTo>
                        <a:cubicBezTo>
                          <a:pt x="129" y="39"/>
                          <a:pt x="129" y="39"/>
                          <a:pt x="129" y="39"/>
                        </a:cubicBezTo>
                        <a:cubicBezTo>
                          <a:pt x="120" y="39"/>
                          <a:pt x="118" y="29"/>
                          <a:pt x="112" y="24"/>
                        </a:cubicBezTo>
                        <a:cubicBezTo>
                          <a:pt x="109" y="21"/>
                          <a:pt x="98" y="19"/>
                          <a:pt x="93" y="19"/>
                        </a:cubicBezTo>
                        <a:cubicBezTo>
                          <a:pt x="88" y="19"/>
                          <a:pt x="87" y="27"/>
                          <a:pt x="82" y="27"/>
                        </a:cubicBezTo>
                        <a:cubicBezTo>
                          <a:pt x="80" y="27"/>
                          <a:pt x="79" y="24"/>
                          <a:pt x="76" y="24"/>
                        </a:cubicBezTo>
                        <a:cubicBezTo>
                          <a:pt x="74" y="24"/>
                          <a:pt x="73" y="27"/>
                          <a:pt x="71" y="27"/>
                        </a:cubicBezTo>
                        <a:cubicBezTo>
                          <a:pt x="70" y="27"/>
                          <a:pt x="71" y="22"/>
                          <a:pt x="71" y="21"/>
                        </a:cubicBezTo>
                        <a:cubicBezTo>
                          <a:pt x="71" y="14"/>
                          <a:pt x="67" y="3"/>
                          <a:pt x="61" y="3"/>
                        </a:cubicBezTo>
                        <a:cubicBezTo>
                          <a:pt x="50" y="3"/>
                          <a:pt x="32" y="6"/>
                          <a:pt x="32" y="18"/>
                        </a:cubicBezTo>
                        <a:cubicBezTo>
                          <a:pt x="32" y="22"/>
                          <a:pt x="35" y="24"/>
                          <a:pt x="35" y="27"/>
                        </a:cubicBezTo>
                        <a:cubicBezTo>
                          <a:pt x="35" y="29"/>
                          <a:pt x="31" y="33"/>
                          <a:pt x="30" y="33"/>
                        </a:cubicBezTo>
                        <a:cubicBezTo>
                          <a:pt x="27" y="33"/>
                          <a:pt x="27" y="30"/>
                          <a:pt x="27" y="28"/>
                        </a:cubicBezTo>
                        <a:cubicBezTo>
                          <a:pt x="27" y="28"/>
                          <a:pt x="27" y="24"/>
                          <a:pt x="27" y="22"/>
                        </a:cubicBezTo>
                        <a:cubicBezTo>
                          <a:pt x="26" y="22"/>
                          <a:pt x="25" y="21"/>
                          <a:pt x="25" y="19"/>
                        </a:cubicBezTo>
                        <a:cubicBezTo>
                          <a:pt x="25" y="10"/>
                          <a:pt x="34" y="9"/>
                          <a:pt x="36" y="3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19" y="0"/>
                          <a:pt x="12" y="5"/>
                          <a:pt x="7" y="11"/>
                        </a:cubicBezTo>
                        <a:cubicBezTo>
                          <a:pt x="6" y="12"/>
                          <a:pt x="7" y="18"/>
                          <a:pt x="5" y="20"/>
                        </a:cubicBezTo>
                        <a:cubicBezTo>
                          <a:pt x="1" y="23"/>
                          <a:pt x="0" y="25"/>
                          <a:pt x="0" y="34"/>
                        </a:cubicBezTo>
                        <a:cubicBezTo>
                          <a:pt x="0" y="37"/>
                          <a:pt x="4" y="43"/>
                          <a:pt x="4" y="43"/>
                        </a:cubicBezTo>
                        <a:cubicBezTo>
                          <a:pt x="4" y="43"/>
                          <a:pt x="16" y="44"/>
                          <a:pt x="18" y="46"/>
                        </a:cubicBezTo>
                        <a:cubicBezTo>
                          <a:pt x="18" y="50"/>
                          <a:pt x="18" y="50"/>
                          <a:pt x="18" y="50"/>
                        </a:cubicBezTo>
                        <a:cubicBezTo>
                          <a:pt x="14" y="49"/>
                          <a:pt x="10" y="47"/>
                          <a:pt x="6" y="49"/>
                        </a:cubicBezTo>
                        <a:cubicBezTo>
                          <a:pt x="7" y="53"/>
                          <a:pt x="11" y="54"/>
                          <a:pt x="12" y="58"/>
                        </a:cubicBezTo>
                        <a:cubicBezTo>
                          <a:pt x="25" y="58"/>
                          <a:pt x="25" y="58"/>
                          <a:pt x="25" y="58"/>
                        </a:cubicBezTo>
                        <a:cubicBezTo>
                          <a:pt x="26" y="61"/>
                          <a:pt x="30" y="65"/>
                          <a:pt x="32" y="65"/>
                        </a:cubicBezTo>
                        <a:cubicBezTo>
                          <a:pt x="44" y="65"/>
                          <a:pt x="64" y="64"/>
                          <a:pt x="72" y="65"/>
                        </a:cubicBezTo>
                        <a:cubicBezTo>
                          <a:pt x="72" y="67"/>
                          <a:pt x="71" y="72"/>
                          <a:pt x="74" y="72"/>
                        </a:cubicBezTo>
                        <a:cubicBezTo>
                          <a:pt x="79" y="72"/>
                          <a:pt x="83" y="60"/>
                          <a:pt x="87" y="60"/>
                        </a:cubicBezTo>
                        <a:cubicBezTo>
                          <a:pt x="90" y="60"/>
                          <a:pt x="104" y="74"/>
                          <a:pt x="106" y="77"/>
                        </a:cubicBezTo>
                        <a:cubicBezTo>
                          <a:pt x="105" y="77"/>
                          <a:pt x="100" y="78"/>
                          <a:pt x="100" y="81"/>
                        </a:cubicBezTo>
                        <a:cubicBezTo>
                          <a:pt x="100" y="82"/>
                          <a:pt x="101" y="85"/>
                          <a:pt x="102" y="85"/>
                        </a:cubicBezTo>
                        <a:cubicBezTo>
                          <a:pt x="105" y="85"/>
                          <a:pt x="107" y="81"/>
                          <a:pt x="110" y="81"/>
                        </a:cubicBezTo>
                        <a:cubicBezTo>
                          <a:pt x="116" y="81"/>
                          <a:pt x="133" y="97"/>
                          <a:pt x="133" y="105"/>
                        </a:cubicBezTo>
                        <a:cubicBezTo>
                          <a:pt x="133" y="109"/>
                          <a:pt x="127" y="116"/>
                          <a:pt x="125" y="119"/>
                        </a:cubicBezTo>
                        <a:cubicBezTo>
                          <a:pt x="123" y="121"/>
                          <a:pt x="118" y="118"/>
                          <a:pt x="118" y="124"/>
                        </a:cubicBezTo>
                        <a:cubicBezTo>
                          <a:pt x="118" y="126"/>
                          <a:pt x="122" y="129"/>
                          <a:pt x="123" y="130"/>
                        </a:cubicBezTo>
                        <a:cubicBezTo>
                          <a:pt x="120" y="133"/>
                          <a:pt x="113" y="135"/>
                          <a:pt x="111" y="135"/>
                        </a:cubicBezTo>
                        <a:cubicBezTo>
                          <a:pt x="100" y="135"/>
                          <a:pt x="100" y="135"/>
                          <a:pt x="100" y="135"/>
                        </a:cubicBezTo>
                        <a:cubicBezTo>
                          <a:pt x="96" y="135"/>
                          <a:pt x="89" y="140"/>
                          <a:pt x="89" y="143"/>
                        </a:cubicBezTo>
                        <a:cubicBezTo>
                          <a:pt x="89" y="147"/>
                          <a:pt x="98" y="152"/>
                          <a:pt x="101" y="152"/>
                        </a:cubicBezTo>
                        <a:cubicBezTo>
                          <a:pt x="104" y="152"/>
                          <a:pt x="105" y="147"/>
                          <a:pt x="108" y="147"/>
                        </a:cubicBezTo>
                        <a:cubicBezTo>
                          <a:pt x="111" y="147"/>
                          <a:pt x="110" y="149"/>
                          <a:pt x="113" y="149"/>
                        </a:cubicBezTo>
                        <a:cubicBezTo>
                          <a:pt x="115" y="149"/>
                          <a:pt x="117" y="147"/>
                          <a:pt x="118" y="145"/>
                        </a:cubicBezTo>
                        <a:cubicBezTo>
                          <a:pt x="126" y="150"/>
                          <a:pt x="130" y="156"/>
                          <a:pt x="139" y="160"/>
                        </a:cubicBezTo>
                        <a:cubicBezTo>
                          <a:pt x="134" y="170"/>
                          <a:pt x="150" y="170"/>
                          <a:pt x="156" y="174"/>
                        </a:cubicBezTo>
                        <a:cubicBezTo>
                          <a:pt x="163" y="179"/>
                          <a:pt x="168" y="177"/>
                          <a:pt x="175" y="182"/>
                        </a:cubicBezTo>
                        <a:cubicBezTo>
                          <a:pt x="176" y="182"/>
                          <a:pt x="177" y="185"/>
                          <a:pt x="178" y="185"/>
                        </a:cubicBezTo>
                        <a:cubicBezTo>
                          <a:pt x="179" y="185"/>
                          <a:pt x="181" y="184"/>
                          <a:pt x="181" y="182"/>
                        </a:cubicBezTo>
                        <a:cubicBezTo>
                          <a:pt x="181" y="173"/>
                          <a:pt x="166" y="166"/>
                          <a:pt x="161" y="160"/>
                        </a:cubicBezTo>
                        <a:cubicBezTo>
                          <a:pt x="165" y="160"/>
                          <a:pt x="165" y="160"/>
                          <a:pt x="165" y="160"/>
                        </a:cubicBezTo>
                        <a:cubicBezTo>
                          <a:pt x="168" y="164"/>
                          <a:pt x="185" y="172"/>
                          <a:pt x="190" y="172"/>
                        </a:cubicBezTo>
                        <a:cubicBezTo>
                          <a:pt x="191" y="169"/>
                          <a:pt x="194" y="163"/>
                          <a:pt x="194" y="160"/>
                        </a:cubicBezTo>
                        <a:cubicBezTo>
                          <a:pt x="194" y="156"/>
                          <a:pt x="189" y="155"/>
                          <a:pt x="189" y="152"/>
                        </a:cubicBezTo>
                        <a:cubicBezTo>
                          <a:pt x="189" y="151"/>
                          <a:pt x="189" y="151"/>
                          <a:pt x="189" y="146"/>
                        </a:cubicBezTo>
                        <a:cubicBezTo>
                          <a:pt x="184" y="146"/>
                          <a:pt x="184" y="146"/>
                          <a:pt x="184" y="146"/>
                        </a:cubicBezTo>
                        <a:cubicBezTo>
                          <a:pt x="184" y="141"/>
                          <a:pt x="182" y="145"/>
                          <a:pt x="177" y="142"/>
                        </a:cubicBezTo>
                        <a:cubicBezTo>
                          <a:pt x="175" y="141"/>
                          <a:pt x="172" y="135"/>
                          <a:pt x="171" y="130"/>
                        </a:cubicBezTo>
                        <a:cubicBezTo>
                          <a:pt x="168" y="130"/>
                          <a:pt x="168" y="130"/>
                          <a:pt x="168" y="130"/>
                        </a:cubicBezTo>
                        <a:cubicBezTo>
                          <a:pt x="168" y="126"/>
                          <a:pt x="168" y="126"/>
                          <a:pt x="168" y="126"/>
                        </a:cubicBezTo>
                        <a:cubicBezTo>
                          <a:pt x="169" y="127"/>
                          <a:pt x="170" y="126"/>
                          <a:pt x="172" y="126"/>
                        </a:cubicBezTo>
                        <a:cubicBezTo>
                          <a:pt x="172" y="122"/>
                          <a:pt x="172" y="122"/>
                          <a:pt x="172" y="122"/>
                        </a:cubicBezTo>
                        <a:cubicBezTo>
                          <a:pt x="170" y="123"/>
                          <a:pt x="169" y="123"/>
                          <a:pt x="167" y="121"/>
                        </a:cubicBezTo>
                        <a:cubicBezTo>
                          <a:pt x="167" y="121"/>
                          <a:pt x="170" y="118"/>
                          <a:pt x="172" y="118"/>
                        </a:cubicBezTo>
                        <a:cubicBezTo>
                          <a:pt x="184" y="118"/>
                          <a:pt x="185" y="139"/>
                          <a:pt x="198" y="139"/>
                        </a:cubicBezTo>
                        <a:cubicBezTo>
                          <a:pt x="201" y="139"/>
                          <a:pt x="202" y="134"/>
                          <a:pt x="202" y="130"/>
                        </a:cubicBezTo>
                        <a:cubicBezTo>
                          <a:pt x="206" y="130"/>
                          <a:pt x="207" y="128"/>
                          <a:pt x="207" y="127"/>
                        </a:cubicBezTo>
                        <a:cubicBezTo>
                          <a:pt x="207" y="125"/>
                          <a:pt x="208" y="126"/>
                          <a:pt x="207" y="123"/>
                        </a:cubicBezTo>
                        <a:cubicBezTo>
                          <a:pt x="211" y="123"/>
                          <a:pt x="215" y="121"/>
                          <a:pt x="215" y="117"/>
                        </a:cubicBezTo>
                        <a:cubicBezTo>
                          <a:pt x="215" y="112"/>
                          <a:pt x="213" y="110"/>
                          <a:pt x="208" y="110"/>
                        </a:cubicBezTo>
                        <a:cubicBezTo>
                          <a:pt x="207" y="110"/>
                          <a:pt x="205" y="110"/>
                          <a:pt x="203" y="109"/>
                        </a:cubicBezTo>
                        <a:cubicBezTo>
                          <a:pt x="201" y="103"/>
                          <a:pt x="200" y="107"/>
                          <a:pt x="194" y="107"/>
                        </a:cubicBezTo>
                        <a:cubicBezTo>
                          <a:pt x="190" y="107"/>
                          <a:pt x="189" y="102"/>
                          <a:pt x="188" y="96"/>
                        </a:cubicBezTo>
                        <a:cubicBezTo>
                          <a:pt x="183" y="95"/>
                          <a:pt x="176" y="92"/>
                          <a:pt x="175" y="85"/>
                        </a:cubicBezTo>
                        <a:cubicBezTo>
                          <a:pt x="172" y="85"/>
                          <a:pt x="170" y="84"/>
                          <a:pt x="168" y="82"/>
                        </a:cubicBezTo>
                        <a:cubicBezTo>
                          <a:pt x="170" y="78"/>
                          <a:pt x="172" y="78"/>
                          <a:pt x="177" y="75"/>
                        </a:cubicBezTo>
                        <a:cubicBezTo>
                          <a:pt x="176" y="73"/>
                          <a:pt x="174" y="72"/>
                          <a:pt x="173" y="72"/>
                        </a:cubicBezTo>
                        <a:cubicBezTo>
                          <a:pt x="170" y="72"/>
                          <a:pt x="169" y="72"/>
                          <a:pt x="165" y="72"/>
                        </a:cubicBezTo>
                        <a:cubicBezTo>
                          <a:pt x="167" y="68"/>
                          <a:pt x="170" y="68"/>
                          <a:pt x="174" y="67"/>
                        </a:cubicBezTo>
                        <a:cubicBezTo>
                          <a:pt x="172" y="63"/>
                          <a:pt x="170" y="60"/>
                          <a:pt x="167" y="60"/>
                        </a:cubicBezTo>
                        <a:cubicBezTo>
                          <a:pt x="162" y="60"/>
                          <a:pt x="162" y="60"/>
                          <a:pt x="162" y="60"/>
                        </a:cubicBezTo>
                        <a:cubicBezTo>
                          <a:pt x="162" y="54"/>
                          <a:pt x="162" y="54"/>
                          <a:pt x="162" y="54"/>
                        </a:cubicBezTo>
                        <a:cubicBezTo>
                          <a:pt x="155" y="54"/>
                          <a:pt x="151" y="49"/>
                          <a:pt x="144" y="4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141"/>
                  <p:cNvSpPr>
                    <a:spLocks/>
                  </p:cNvSpPr>
                  <p:nvPr/>
                </p:nvSpPr>
                <p:spPr bwMode="auto">
                  <a:xfrm>
                    <a:off x="2927" y="1826"/>
                    <a:ext cx="9" cy="10"/>
                  </a:xfrm>
                  <a:custGeom>
                    <a:avLst/>
                    <a:gdLst>
                      <a:gd name="T0" fmla="*/ 0 w 6"/>
                      <a:gd name="T1" fmla="*/ 4 h 7"/>
                      <a:gd name="T2" fmla="*/ 6 w 6"/>
                      <a:gd name="T3" fmla="*/ 4 h 7"/>
                      <a:gd name="T4" fmla="*/ 0 w 6"/>
                      <a:gd name="T5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7">
                        <a:moveTo>
                          <a:pt x="0" y="4"/>
                        </a:moveTo>
                        <a:cubicBezTo>
                          <a:pt x="3" y="7"/>
                          <a:pt x="3" y="7"/>
                          <a:pt x="6" y="4"/>
                        </a:cubicBezTo>
                        <a:cubicBezTo>
                          <a:pt x="3" y="2"/>
                          <a:pt x="3" y="0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142"/>
                  <p:cNvSpPr>
                    <a:spLocks/>
                  </p:cNvSpPr>
                  <p:nvPr/>
                </p:nvSpPr>
                <p:spPr bwMode="auto">
                  <a:xfrm>
                    <a:off x="2861" y="1771"/>
                    <a:ext cx="9" cy="11"/>
                  </a:xfrm>
                  <a:custGeom>
                    <a:avLst/>
                    <a:gdLst>
                      <a:gd name="T0" fmla="*/ 0 w 6"/>
                      <a:gd name="T1" fmla="*/ 2 h 7"/>
                      <a:gd name="T2" fmla="*/ 6 w 6"/>
                      <a:gd name="T3" fmla="*/ 7 h 7"/>
                      <a:gd name="T4" fmla="*/ 0 w 6"/>
                      <a:gd name="T5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7">
                        <a:moveTo>
                          <a:pt x="0" y="2"/>
                        </a:moveTo>
                        <a:cubicBezTo>
                          <a:pt x="0" y="4"/>
                          <a:pt x="2" y="6"/>
                          <a:pt x="6" y="7"/>
                        </a:cubicBezTo>
                        <a:cubicBezTo>
                          <a:pt x="4" y="4"/>
                          <a:pt x="4" y="0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143"/>
                  <p:cNvSpPr>
                    <a:spLocks/>
                  </p:cNvSpPr>
                  <p:nvPr/>
                </p:nvSpPr>
                <p:spPr bwMode="auto">
                  <a:xfrm>
                    <a:off x="2775" y="1299"/>
                    <a:ext cx="346" cy="219"/>
                  </a:xfrm>
                  <a:custGeom>
                    <a:avLst/>
                    <a:gdLst>
                      <a:gd name="T0" fmla="*/ 17 w 229"/>
                      <a:gd name="T1" fmla="*/ 34 h 144"/>
                      <a:gd name="T2" fmla="*/ 15 w 229"/>
                      <a:gd name="T3" fmla="*/ 42 h 144"/>
                      <a:gd name="T4" fmla="*/ 30 w 229"/>
                      <a:gd name="T5" fmla="*/ 37 h 144"/>
                      <a:gd name="T6" fmla="*/ 26 w 229"/>
                      <a:gd name="T7" fmla="*/ 47 h 144"/>
                      <a:gd name="T8" fmla="*/ 34 w 229"/>
                      <a:gd name="T9" fmla="*/ 57 h 144"/>
                      <a:gd name="T10" fmla="*/ 43 w 229"/>
                      <a:gd name="T11" fmla="*/ 54 h 144"/>
                      <a:gd name="T12" fmla="*/ 59 w 229"/>
                      <a:gd name="T13" fmla="*/ 57 h 144"/>
                      <a:gd name="T14" fmla="*/ 87 w 229"/>
                      <a:gd name="T15" fmla="*/ 52 h 144"/>
                      <a:gd name="T16" fmla="*/ 79 w 229"/>
                      <a:gd name="T17" fmla="*/ 61 h 144"/>
                      <a:gd name="T18" fmla="*/ 64 w 229"/>
                      <a:gd name="T19" fmla="*/ 64 h 144"/>
                      <a:gd name="T20" fmla="*/ 57 w 229"/>
                      <a:gd name="T21" fmla="*/ 63 h 144"/>
                      <a:gd name="T22" fmla="*/ 39 w 229"/>
                      <a:gd name="T23" fmla="*/ 63 h 144"/>
                      <a:gd name="T24" fmla="*/ 37 w 229"/>
                      <a:gd name="T25" fmla="*/ 69 h 144"/>
                      <a:gd name="T26" fmla="*/ 40 w 229"/>
                      <a:gd name="T27" fmla="*/ 93 h 144"/>
                      <a:gd name="T28" fmla="*/ 32 w 229"/>
                      <a:gd name="T29" fmla="*/ 107 h 144"/>
                      <a:gd name="T30" fmla="*/ 39 w 229"/>
                      <a:gd name="T31" fmla="*/ 105 h 144"/>
                      <a:gd name="T32" fmla="*/ 55 w 229"/>
                      <a:gd name="T33" fmla="*/ 121 h 144"/>
                      <a:gd name="T34" fmla="*/ 34 w 229"/>
                      <a:gd name="T35" fmla="*/ 112 h 144"/>
                      <a:gd name="T36" fmla="*/ 36 w 229"/>
                      <a:gd name="T37" fmla="*/ 124 h 144"/>
                      <a:gd name="T38" fmla="*/ 19 w 229"/>
                      <a:gd name="T39" fmla="*/ 139 h 144"/>
                      <a:gd name="T40" fmla="*/ 47 w 229"/>
                      <a:gd name="T41" fmla="*/ 143 h 144"/>
                      <a:gd name="T42" fmla="*/ 75 w 229"/>
                      <a:gd name="T43" fmla="*/ 139 h 144"/>
                      <a:gd name="T44" fmla="*/ 104 w 229"/>
                      <a:gd name="T45" fmla="*/ 133 h 144"/>
                      <a:gd name="T46" fmla="*/ 94 w 229"/>
                      <a:gd name="T47" fmla="*/ 131 h 144"/>
                      <a:gd name="T48" fmla="*/ 103 w 229"/>
                      <a:gd name="T49" fmla="*/ 111 h 144"/>
                      <a:gd name="T50" fmla="*/ 128 w 229"/>
                      <a:gd name="T51" fmla="*/ 97 h 144"/>
                      <a:gd name="T52" fmla="*/ 128 w 229"/>
                      <a:gd name="T53" fmla="*/ 84 h 144"/>
                      <a:gd name="T54" fmla="*/ 137 w 229"/>
                      <a:gd name="T55" fmla="*/ 77 h 144"/>
                      <a:gd name="T56" fmla="*/ 175 w 229"/>
                      <a:gd name="T57" fmla="*/ 52 h 144"/>
                      <a:gd name="T58" fmla="*/ 186 w 229"/>
                      <a:gd name="T59" fmla="*/ 36 h 144"/>
                      <a:gd name="T60" fmla="*/ 229 w 229"/>
                      <a:gd name="T61" fmla="*/ 19 h 144"/>
                      <a:gd name="T62" fmla="*/ 208 w 229"/>
                      <a:gd name="T63" fmla="*/ 6 h 144"/>
                      <a:gd name="T64" fmla="*/ 182 w 229"/>
                      <a:gd name="T65" fmla="*/ 11 h 144"/>
                      <a:gd name="T66" fmla="*/ 153 w 229"/>
                      <a:gd name="T67" fmla="*/ 2 h 144"/>
                      <a:gd name="T68" fmla="*/ 138 w 229"/>
                      <a:gd name="T69" fmla="*/ 0 h 144"/>
                      <a:gd name="T70" fmla="*/ 119 w 229"/>
                      <a:gd name="T71" fmla="*/ 1 h 144"/>
                      <a:gd name="T72" fmla="*/ 86 w 229"/>
                      <a:gd name="T73" fmla="*/ 3 h 144"/>
                      <a:gd name="T74" fmla="*/ 75 w 229"/>
                      <a:gd name="T75" fmla="*/ 8 h 144"/>
                      <a:gd name="T76" fmla="*/ 44 w 229"/>
                      <a:gd name="T77" fmla="*/ 15 h 144"/>
                      <a:gd name="T78" fmla="*/ 32 w 229"/>
                      <a:gd name="T79" fmla="*/ 25 h 144"/>
                      <a:gd name="T80" fmla="*/ 0 w 229"/>
                      <a:gd name="T81" fmla="*/ 36 h 144"/>
                      <a:gd name="T82" fmla="*/ 9 w 229"/>
                      <a:gd name="T83" fmla="*/ 3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29" h="144">
                        <a:moveTo>
                          <a:pt x="9" y="34"/>
                        </a:moveTo>
                        <a:cubicBezTo>
                          <a:pt x="17" y="34"/>
                          <a:pt x="17" y="34"/>
                          <a:pt x="17" y="34"/>
                        </a:cubicBezTo>
                        <a:cubicBezTo>
                          <a:pt x="14" y="36"/>
                          <a:pt x="12" y="36"/>
                          <a:pt x="10" y="40"/>
                        </a:cubicBezTo>
                        <a:cubicBezTo>
                          <a:pt x="10" y="40"/>
                          <a:pt x="13" y="42"/>
                          <a:pt x="15" y="42"/>
                        </a:cubicBezTo>
                        <a:cubicBezTo>
                          <a:pt x="20" y="42"/>
                          <a:pt x="20" y="36"/>
                          <a:pt x="25" y="36"/>
                        </a:cubicBezTo>
                        <a:cubicBezTo>
                          <a:pt x="27" y="36"/>
                          <a:pt x="28" y="36"/>
                          <a:pt x="30" y="37"/>
                        </a:cubicBezTo>
                        <a:cubicBezTo>
                          <a:pt x="23" y="40"/>
                          <a:pt x="17" y="39"/>
                          <a:pt x="14" y="47"/>
                        </a:cubicBezTo>
                        <a:cubicBezTo>
                          <a:pt x="16" y="46"/>
                          <a:pt x="21" y="47"/>
                          <a:pt x="26" y="47"/>
                        </a:cubicBezTo>
                        <a:cubicBezTo>
                          <a:pt x="23" y="47"/>
                          <a:pt x="21" y="49"/>
                          <a:pt x="19" y="50"/>
                        </a:cubicBezTo>
                        <a:cubicBezTo>
                          <a:pt x="21" y="53"/>
                          <a:pt x="28" y="57"/>
                          <a:pt x="34" y="57"/>
                        </a:cubicBezTo>
                        <a:cubicBezTo>
                          <a:pt x="36" y="57"/>
                          <a:pt x="38" y="55"/>
                          <a:pt x="39" y="54"/>
                        </a:cubicBezTo>
                        <a:cubicBezTo>
                          <a:pt x="43" y="54"/>
                          <a:pt x="43" y="54"/>
                          <a:pt x="43" y="54"/>
                        </a:cubicBezTo>
                        <a:cubicBezTo>
                          <a:pt x="41" y="58"/>
                          <a:pt x="48" y="60"/>
                          <a:pt x="53" y="60"/>
                        </a:cubicBezTo>
                        <a:cubicBezTo>
                          <a:pt x="55" y="60"/>
                          <a:pt x="56" y="57"/>
                          <a:pt x="59" y="57"/>
                        </a:cubicBezTo>
                        <a:cubicBezTo>
                          <a:pt x="61" y="57"/>
                          <a:pt x="63" y="59"/>
                          <a:pt x="68" y="59"/>
                        </a:cubicBezTo>
                        <a:cubicBezTo>
                          <a:pt x="76" y="59"/>
                          <a:pt x="82" y="57"/>
                          <a:pt x="87" y="52"/>
                        </a:cubicBezTo>
                        <a:cubicBezTo>
                          <a:pt x="91" y="52"/>
                          <a:pt x="91" y="52"/>
                          <a:pt x="91" y="52"/>
                        </a:cubicBezTo>
                        <a:cubicBezTo>
                          <a:pt x="88" y="57"/>
                          <a:pt x="84" y="58"/>
                          <a:pt x="79" y="61"/>
                        </a:cubicBezTo>
                        <a:cubicBezTo>
                          <a:pt x="66" y="61"/>
                          <a:pt x="66" y="61"/>
                          <a:pt x="66" y="61"/>
                        </a:cubicBezTo>
                        <a:cubicBezTo>
                          <a:pt x="65" y="62"/>
                          <a:pt x="64" y="63"/>
                          <a:pt x="64" y="64"/>
                        </a:cubicBezTo>
                        <a:cubicBezTo>
                          <a:pt x="64" y="66"/>
                          <a:pt x="72" y="72"/>
                          <a:pt x="74" y="74"/>
                        </a:cubicBezTo>
                        <a:cubicBezTo>
                          <a:pt x="66" y="75"/>
                          <a:pt x="64" y="66"/>
                          <a:pt x="57" y="63"/>
                        </a:cubicBezTo>
                        <a:cubicBezTo>
                          <a:pt x="52" y="61"/>
                          <a:pt x="46" y="63"/>
                          <a:pt x="43" y="63"/>
                        </a:cubicBezTo>
                        <a:cubicBezTo>
                          <a:pt x="42" y="63"/>
                          <a:pt x="41" y="62"/>
                          <a:pt x="39" y="63"/>
                        </a:cubicBezTo>
                        <a:cubicBezTo>
                          <a:pt x="40" y="65"/>
                          <a:pt x="40" y="66"/>
                          <a:pt x="43" y="66"/>
                        </a:cubicBezTo>
                        <a:cubicBezTo>
                          <a:pt x="41" y="66"/>
                          <a:pt x="37" y="66"/>
                          <a:pt x="37" y="69"/>
                        </a:cubicBezTo>
                        <a:cubicBezTo>
                          <a:pt x="37" y="74"/>
                          <a:pt x="55" y="74"/>
                          <a:pt x="55" y="84"/>
                        </a:cubicBezTo>
                        <a:cubicBezTo>
                          <a:pt x="55" y="93"/>
                          <a:pt x="47" y="90"/>
                          <a:pt x="40" y="93"/>
                        </a:cubicBezTo>
                        <a:cubicBezTo>
                          <a:pt x="36" y="95"/>
                          <a:pt x="34" y="98"/>
                          <a:pt x="32" y="103"/>
                        </a:cubicBezTo>
                        <a:cubicBezTo>
                          <a:pt x="32" y="107"/>
                          <a:pt x="32" y="107"/>
                          <a:pt x="32" y="107"/>
                        </a:cubicBezTo>
                        <a:cubicBezTo>
                          <a:pt x="36" y="107"/>
                          <a:pt x="36" y="107"/>
                          <a:pt x="36" y="107"/>
                        </a:cubicBezTo>
                        <a:cubicBezTo>
                          <a:pt x="37" y="106"/>
                          <a:pt x="37" y="106"/>
                          <a:pt x="39" y="105"/>
                        </a:cubicBezTo>
                        <a:cubicBezTo>
                          <a:pt x="43" y="105"/>
                          <a:pt x="43" y="105"/>
                          <a:pt x="43" y="105"/>
                        </a:cubicBezTo>
                        <a:cubicBezTo>
                          <a:pt x="43" y="112"/>
                          <a:pt x="51" y="116"/>
                          <a:pt x="55" y="121"/>
                        </a:cubicBezTo>
                        <a:cubicBezTo>
                          <a:pt x="50" y="121"/>
                          <a:pt x="50" y="121"/>
                          <a:pt x="50" y="121"/>
                        </a:cubicBezTo>
                        <a:cubicBezTo>
                          <a:pt x="45" y="117"/>
                          <a:pt x="42" y="112"/>
                          <a:pt x="34" y="112"/>
                        </a:cubicBezTo>
                        <a:cubicBezTo>
                          <a:pt x="31" y="112"/>
                          <a:pt x="27" y="111"/>
                          <a:pt x="27" y="115"/>
                        </a:cubicBezTo>
                        <a:cubicBezTo>
                          <a:pt x="27" y="121"/>
                          <a:pt x="33" y="122"/>
                          <a:pt x="36" y="124"/>
                        </a:cubicBezTo>
                        <a:cubicBezTo>
                          <a:pt x="30" y="129"/>
                          <a:pt x="17" y="124"/>
                          <a:pt x="17" y="137"/>
                        </a:cubicBezTo>
                        <a:cubicBezTo>
                          <a:pt x="17" y="138"/>
                          <a:pt x="17" y="139"/>
                          <a:pt x="19" y="139"/>
                        </a:cubicBezTo>
                        <a:cubicBezTo>
                          <a:pt x="21" y="139"/>
                          <a:pt x="22" y="138"/>
                          <a:pt x="22" y="136"/>
                        </a:cubicBezTo>
                        <a:cubicBezTo>
                          <a:pt x="32" y="140"/>
                          <a:pt x="39" y="143"/>
                          <a:pt x="47" y="143"/>
                        </a:cubicBezTo>
                        <a:cubicBezTo>
                          <a:pt x="51" y="143"/>
                          <a:pt x="53" y="139"/>
                          <a:pt x="55" y="139"/>
                        </a:cubicBezTo>
                        <a:cubicBezTo>
                          <a:pt x="75" y="139"/>
                          <a:pt x="75" y="139"/>
                          <a:pt x="75" y="139"/>
                        </a:cubicBezTo>
                        <a:cubicBezTo>
                          <a:pt x="80" y="139"/>
                          <a:pt x="77" y="144"/>
                          <a:pt x="83" y="144"/>
                        </a:cubicBezTo>
                        <a:cubicBezTo>
                          <a:pt x="89" y="144"/>
                          <a:pt x="104" y="138"/>
                          <a:pt x="104" y="133"/>
                        </a:cubicBezTo>
                        <a:cubicBezTo>
                          <a:pt x="104" y="130"/>
                          <a:pt x="101" y="131"/>
                          <a:pt x="101" y="131"/>
                        </a:cubicBezTo>
                        <a:cubicBezTo>
                          <a:pt x="94" y="131"/>
                          <a:pt x="94" y="131"/>
                          <a:pt x="94" y="131"/>
                        </a:cubicBezTo>
                        <a:cubicBezTo>
                          <a:pt x="94" y="120"/>
                          <a:pt x="105" y="126"/>
                          <a:pt x="105" y="116"/>
                        </a:cubicBezTo>
                        <a:cubicBezTo>
                          <a:pt x="105" y="114"/>
                          <a:pt x="104" y="113"/>
                          <a:pt x="103" y="111"/>
                        </a:cubicBezTo>
                        <a:cubicBezTo>
                          <a:pt x="116" y="111"/>
                          <a:pt x="116" y="111"/>
                          <a:pt x="116" y="111"/>
                        </a:cubicBezTo>
                        <a:cubicBezTo>
                          <a:pt x="121" y="107"/>
                          <a:pt x="123" y="100"/>
                          <a:pt x="128" y="97"/>
                        </a:cubicBezTo>
                        <a:cubicBezTo>
                          <a:pt x="126" y="92"/>
                          <a:pt x="124" y="91"/>
                          <a:pt x="120" y="89"/>
                        </a:cubicBezTo>
                        <a:cubicBezTo>
                          <a:pt x="125" y="90"/>
                          <a:pt x="129" y="90"/>
                          <a:pt x="128" y="84"/>
                        </a:cubicBezTo>
                        <a:cubicBezTo>
                          <a:pt x="121" y="84"/>
                          <a:pt x="121" y="84"/>
                          <a:pt x="121" y="84"/>
                        </a:cubicBezTo>
                        <a:cubicBezTo>
                          <a:pt x="125" y="79"/>
                          <a:pt x="131" y="79"/>
                          <a:pt x="137" y="77"/>
                        </a:cubicBezTo>
                        <a:cubicBezTo>
                          <a:pt x="141" y="75"/>
                          <a:pt x="147" y="79"/>
                          <a:pt x="151" y="76"/>
                        </a:cubicBezTo>
                        <a:cubicBezTo>
                          <a:pt x="159" y="69"/>
                          <a:pt x="165" y="56"/>
                          <a:pt x="175" y="52"/>
                        </a:cubicBezTo>
                        <a:cubicBezTo>
                          <a:pt x="185" y="48"/>
                          <a:pt x="199" y="44"/>
                          <a:pt x="205" y="37"/>
                        </a:cubicBezTo>
                        <a:cubicBezTo>
                          <a:pt x="199" y="36"/>
                          <a:pt x="188" y="39"/>
                          <a:pt x="186" y="36"/>
                        </a:cubicBezTo>
                        <a:cubicBezTo>
                          <a:pt x="200" y="28"/>
                          <a:pt x="212" y="33"/>
                          <a:pt x="223" y="24"/>
                        </a:cubicBezTo>
                        <a:cubicBezTo>
                          <a:pt x="225" y="22"/>
                          <a:pt x="229" y="23"/>
                          <a:pt x="229" y="19"/>
                        </a:cubicBezTo>
                        <a:cubicBezTo>
                          <a:pt x="229" y="14"/>
                          <a:pt x="216" y="15"/>
                          <a:pt x="212" y="11"/>
                        </a:cubicBezTo>
                        <a:cubicBezTo>
                          <a:pt x="211" y="9"/>
                          <a:pt x="211" y="7"/>
                          <a:pt x="208" y="6"/>
                        </a:cubicBezTo>
                        <a:cubicBezTo>
                          <a:pt x="206" y="5"/>
                          <a:pt x="205" y="5"/>
                          <a:pt x="203" y="3"/>
                        </a:cubicBezTo>
                        <a:cubicBezTo>
                          <a:pt x="182" y="11"/>
                          <a:pt x="182" y="11"/>
                          <a:pt x="182" y="11"/>
                        </a:cubicBezTo>
                        <a:cubicBezTo>
                          <a:pt x="184" y="10"/>
                          <a:pt x="185" y="9"/>
                          <a:pt x="187" y="7"/>
                        </a:cubicBezTo>
                        <a:cubicBezTo>
                          <a:pt x="182" y="1"/>
                          <a:pt x="159" y="2"/>
                          <a:pt x="153" y="2"/>
                        </a:cubicBezTo>
                        <a:cubicBezTo>
                          <a:pt x="146" y="2"/>
                          <a:pt x="146" y="2"/>
                          <a:pt x="146" y="2"/>
                        </a:cubicBezTo>
                        <a:cubicBezTo>
                          <a:pt x="143" y="2"/>
                          <a:pt x="142" y="0"/>
                          <a:pt x="138" y="0"/>
                        </a:cubicBezTo>
                        <a:cubicBezTo>
                          <a:pt x="134" y="0"/>
                          <a:pt x="133" y="5"/>
                          <a:pt x="129" y="5"/>
                        </a:cubicBezTo>
                        <a:cubicBezTo>
                          <a:pt x="125" y="5"/>
                          <a:pt x="124" y="1"/>
                          <a:pt x="119" y="1"/>
                        </a:cubicBezTo>
                        <a:cubicBezTo>
                          <a:pt x="118" y="1"/>
                          <a:pt x="117" y="2"/>
                          <a:pt x="116" y="3"/>
                        </a:cubicBezTo>
                        <a:cubicBezTo>
                          <a:pt x="86" y="3"/>
                          <a:pt x="86" y="3"/>
                          <a:pt x="86" y="3"/>
                        </a:cubicBezTo>
                        <a:cubicBezTo>
                          <a:pt x="83" y="3"/>
                          <a:pt x="81" y="4"/>
                          <a:pt x="80" y="8"/>
                        </a:cubicBezTo>
                        <a:cubicBezTo>
                          <a:pt x="77" y="11"/>
                          <a:pt x="79" y="8"/>
                          <a:pt x="75" y="8"/>
                        </a:cubicBezTo>
                        <a:cubicBezTo>
                          <a:pt x="67" y="8"/>
                          <a:pt x="64" y="15"/>
                          <a:pt x="62" y="22"/>
                        </a:cubicBezTo>
                        <a:cubicBezTo>
                          <a:pt x="59" y="21"/>
                          <a:pt x="49" y="15"/>
                          <a:pt x="44" y="15"/>
                        </a:cubicBezTo>
                        <a:cubicBezTo>
                          <a:pt x="39" y="15"/>
                          <a:pt x="42" y="22"/>
                          <a:pt x="34" y="22"/>
                        </a:cubicBezTo>
                        <a:cubicBezTo>
                          <a:pt x="34" y="24"/>
                          <a:pt x="33" y="25"/>
                          <a:pt x="32" y="25"/>
                        </a:cubicBezTo>
                        <a:cubicBezTo>
                          <a:pt x="26" y="25"/>
                          <a:pt x="26" y="25"/>
                          <a:pt x="26" y="25"/>
                        </a:cubicBezTo>
                        <a:cubicBezTo>
                          <a:pt x="18" y="25"/>
                          <a:pt x="1" y="29"/>
                          <a:pt x="0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6" y="36"/>
                          <a:pt x="8" y="35"/>
                          <a:pt x="9" y="3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144"/>
                  <p:cNvSpPr>
                    <a:spLocks/>
                  </p:cNvSpPr>
                  <p:nvPr/>
                </p:nvSpPr>
                <p:spPr bwMode="auto">
                  <a:xfrm>
                    <a:off x="2998" y="1278"/>
                    <a:ext cx="681" cy="620"/>
                  </a:xfrm>
                  <a:custGeom>
                    <a:avLst/>
                    <a:gdLst>
                      <a:gd name="T0" fmla="*/ 355 w 450"/>
                      <a:gd name="T1" fmla="*/ 247 h 409"/>
                      <a:gd name="T2" fmla="*/ 376 w 450"/>
                      <a:gd name="T3" fmla="*/ 255 h 409"/>
                      <a:gd name="T4" fmla="*/ 357 w 450"/>
                      <a:gd name="T5" fmla="*/ 212 h 409"/>
                      <a:gd name="T6" fmla="*/ 379 w 450"/>
                      <a:gd name="T7" fmla="*/ 217 h 409"/>
                      <a:gd name="T8" fmla="*/ 376 w 450"/>
                      <a:gd name="T9" fmla="*/ 210 h 409"/>
                      <a:gd name="T10" fmla="*/ 400 w 450"/>
                      <a:gd name="T11" fmla="*/ 185 h 409"/>
                      <a:gd name="T12" fmla="*/ 398 w 450"/>
                      <a:gd name="T13" fmla="*/ 168 h 409"/>
                      <a:gd name="T14" fmla="*/ 391 w 450"/>
                      <a:gd name="T15" fmla="*/ 144 h 409"/>
                      <a:gd name="T16" fmla="*/ 403 w 450"/>
                      <a:gd name="T17" fmla="*/ 126 h 409"/>
                      <a:gd name="T18" fmla="*/ 389 w 450"/>
                      <a:gd name="T19" fmla="*/ 107 h 409"/>
                      <a:gd name="T20" fmla="*/ 411 w 450"/>
                      <a:gd name="T21" fmla="*/ 81 h 409"/>
                      <a:gd name="T22" fmla="*/ 417 w 450"/>
                      <a:gd name="T23" fmla="*/ 67 h 409"/>
                      <a:gd name="T24" fmla="*/ 434 w 450"/>
                      <a:gd name="T25" fmla="*/ 36 h 409"/>
                      <a:gd name="T26" fmla="*/ 406 w 450"/>
                      <a:gd name="T27" fmla="*/ 47 h 409"/>
                      <a:gd name="T28" fmla="*/ 359 w 450"/>
                      <a:gd name="T29" fmla="*/ 72 h 409"/>
                      <a:gd name="T30" fmla="*/ 339 w 450"/>
                      <a:gd name="T31" fmla="*/ 54 h 409"/>
                      <a:gd name="T32" fmla="*/ 353 w 450"/>
                      <a:gd name="T33" fmla="*/ 34 h 409"/>
                      <a:gd name="T34" fmla="*/ 317 w 450"/>
                      <a:gd name="T35" fmla="*/ 0 h 409"/>
                      <a:gd name="T36" fmla="*/ 233 w 450"/>
                      <a:gd name="T37" fmla="*/ 9 h 409"/>
                      <a:gd name="T38" fmla="*/ 211 w 450"/>
                      <a:gd name="T39" fmla="*/ 11 h 409"/>
                      <a:gd name="T40" fmla="*/ 184 w 450"/>
                      <a:gd name="T41" fmla="*/ 25 h 409"/>
                      <a:gd name="T42" fmla="*/ 163 w 450"/>
                      <a:gd name="T43" fmla="*/ 27 h 409"/>
                      <a:gd name="T44" fmla="*/ 155 w 450"/>
                      <a:gd name="T45" fmla="*/ 38 h 409"/>
                      <a:gd name="T46" fmla="*/ 141 w 450"/>
                      <a:gd name="T47" fmla="*/ 39 h 409"/>
                      <a:gd name="T48" fmla="*/ 86 w 450"/>
                      <a:gd name="T49" fmla="*/ 42 h 409"/>
                      <a:gd name="T50" fmla="*/ 43 w 450"/>
                      <a:gd name="T51" fmla="*/ 72 h 409"/>
                      <a:gd name="T52" fmla="*/ 50 w 450"/>
                      <a:gd name="T53" fmla="*/ 100 h 409"/>
                      <a:gd name="T54" fmla="*/ 0 w 450"/>
                      <a:gd name="T55" fmla="*/ 118 h 409"/>
                      <a:gd name="T56" fmla="*/ 38 w 450"/>
                      <a:gd name="T57" fmla="*/ 128 h 409"/>
                      <a:gd name="T58" fmla="*/ 30 w 450"/>
                      <a:gd name="T59" fmla="*/ 135 h 409"/>
                      <a:gd name="T60" fmla="*/ 11 w 450"/>
                      <a:gd name="T61" fmla="*/ 144 h 409"/>
                      <a:gd name="T62" fmla="*/ 26 w 450"/>
                      <a:gd name="T63" fmla="*/ 154 h 409"/>
                      <a:gd name="T64" fmla="*/ 44 w 450"/>
                      <a:gd name="T65" fmla="*/ 158 h 409"/>
                      <a:gd name="T66" fmla="*/ 65 w 450"/>
                      <a:gd name="T67" fmla="*/ 156 h 409"/>
                      <a:gd name="T68" fmla="*/ 128 w 450"/>
                      <a:gd name="T69" fmla="*/ 215 h 409"/>
                      <a:gd name="T70" fmla="*/ 136 w 450"/>
                      <a:gd name="T71" fmla="*/ 239 h 409"/>
                      <a:gd name="T72" fmla="*/ 159 w 450"/>
                      <a:gd name="T73" fmla="*/ 256 h 409"/>
                      <a:gd name="T74" fmla="*/ 167 w 450"/>
                      <a:gd name="T75" fmla="*/ 265 h 409"/>
                      <a:gd name="T76" fmla="*/ 152 w 450"/>
                      <a:gd name="T77" fmla="*/ 288 h 409"/>
                      <a:gd name="T78" fmla="*/ 146 w 450"/>
                      <a:gd name="T79" fmla="*/ 312 h 409"/>
                      <a:gd name="T80" fmla="*/ 155 w 450"/>
                      <a:gd name="T81" fmla="*/ 348 h 409"/>
                      <a:gd name="T82" fmla="*/ 176 w 450"/>
                      <a:gd name="T83" fmla="*/ 383 h 409"/>
                      <a:gd name="T84" fmla="*/ 197 w 450"/>
                      <a:gd name="T85" fmla="*/ 394 h 409"/>
                      <a:gd name="T86" fmla="*/ 218 w 450"/>
                      <a:gd name="T87" fmla="*/ 409 h 409"/>
                      <a:gd name="T88" fmla="*/ 241 w 450"/>
                      <a:gd name="T89" fmla="*/ 356 h 409"/>
                      <a:gd name="T90" fmla="*/ 239 w 450"/>
                      <a:gd name="T91" fmla="*/ 342 h 409"/>
                      <a:gd name="T92" fmla="*/ 264 w 450"/>
                      <a:gd name="T93" fmla="*/ 326 h 409"/>
                      <a:gd name="T94" fmla="*/ 296 w 450"/>
                      <a:gd name="T95" fmla="*/ 301 h 409"/>
                      <a:gd name="T96" fmla="*/ 321 w 450"/>
                      <a:gd name="T97" fmla="*/ 290 h 409"/>
                      <a:gd name="T98" fmla="*/ 378 w 450"/>
                      <a:gd name="T99" fmla="*/ 261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50" h="409">
                        <a:moveTo>
                          <a:pt x="378" y="261"/>
                        </a:moveTo>
                        <a:cubicBezTo>
                          <a:pt x="372" y="259"/>
                          <a:pt x="349" y="260"/>
                          <a:pt x="349" y="251"/>
                        </a:cubicBezTo>
                        <a:cubicBezTo>
                          <a:pt x="350" y="250"/>
                          <a:pt x="355" y="250"/>
                          <a:pt x="355" y="247"/>
                        </a:cubicBezTo>
                        <a:cubicBezTo>
                          <a:pt x="355" y="244"/>
                          <a:pt x="352" y="243"/>
                          <a:pt x="352" y="239"/>
                        </a:cubicBezTo>
                        <a:cubicBezTo>
                          <a:pt x="353" y="240"/>
                          <a:pt x="355" y="239"/>
                          <a:pt x="356" y="239"/>
                        </a:cubicBezTo>
                        <a:cubicBezTo>
                          <a:pt x="367" y="239"/>
                          <a:pt x="364" y="255"/>
                          <a:pt x="376" y="255"/>
                        </a:cubicBezTo>
                        <a:cubicBezTo>
                          <a:pt x="379" y="255"/>
                          <a:pt x="383" y="254"/>
                          <a:pt x="383" y="251"/>
                        </a:cubicBezTo>
                        <a:cubicBezTo>
                          <a:pt x="383" y="233"/>
                          <a:pt x="367" y="228"/>
                          <a:pt x="357" y="216"/>
                        </a:cubicBezTo>
                        <a:cubicBezTo>
                          <a:pt x="357" y="212"/>
                          <a:pt x="357" y="212"/>
                          <a:pt x="357" y="212"/>
                        </a:cubicBezTo>
                        <a:cubicBezTo>
                          <a:pt x="358" y="212"/>
                          <a:pt x="359" y="212"/>
                          <a:pt x="361" y="212"/>
                        </a:cubicBezTo>
                        <a:cubicBezTo>
                          <a:pt x="362" y="217"/>
                          <a:pt x="370" y="226"/>
                          <a:pt x="375" y="226"/>
                        </a:cubicBezTo>
                        <a:cubicBezTo>
                          <a:pt x="378" y="226"/>
                          <a:pt x="379" y="221"/>
                          <a:pt x="379" y="217"/>
                        </a:cubicBezTo>
                        <a:cubicBezTo>
                          <a:pt x="379" y="208"/>
                          <a:pt x="367" y="211"/>
                          <a:pt x="365" y="203"/>
                        </a:cubicBezTo>
                        <a:cubicBezTo>
                          <a:pt x="369" y="203"/>
                          <a:pt x="369" y="203"/>
                          <a:pt x="369" y="203"/>
                        </a:cubicBezTo>
                        <a:cubicBezTo>
                          <a:pt x="371" y="206"/>
                          <a:pt x="373" y="208"/>
                          <a:pt x="376" y="210"/>
                        </a:cubicBezTo>
                        <a:cubicBezTo>
                          <a:pt x="378" y="203"/>
                          <a:pt x="389" y="207"/>
                          <a:pt x="391" y="198"/>
                        </a:cubicBezTo>
                        <a:cubicBezTo>
                          <a:pt x="389" y="197"/>
                          <a:pt x="388" y="196"/>
                          <a:pt x="388" y="193"/>
                        </a:cubicBezTo>
                        <a:cubicBezTo>
                          <a:pt x="393" y="193"/>
                          <a:pt x="398" y="190"/>
                          <a:pt x="400" y="185"/>
                        </a:cubicBezTo>
                        <a:cubicBezTo>
                          <a:pt x="397" y="184"/>
                          <a:pt x="389" y="184"/>
                          <a:pt x="389" y="179"/>
                        </a:cubicBezTo>
                        <a:cubicBezTo>
                          <a:pt x="389" y="174"/>
                          <a:pt x="394" y="174"/>
                          <a:pt x="398" y="174"/>
                        </a:cubicBezTo>
                        <a:cubicBezTo>
                          <a:pt x="397" y="173"/>
                          <a:pt x="398" y="170"/>
                          <a:pt x="398" y="168"/>
                        </a:cubicBezTo>
                        <a:cubicBezTo>
                          <a:pt x="398" y="163"/>
                          <a:pt x="394" y="161"/>
                          <a:pt x="394" y="154"/>
                        </a:cubicBezTo>
                        <a:cubicBezTo>
                          <a:pt x="390" y="154"/>
                          <a:pt x="386" y="154"/>
                          <a:pt x="386" y="149"/>
                        </a:cubicBezTo>
                        <a:cubicBezTo>
                          <a:pt x="386" y="147"/>
                          <a:pt x="388" y="144"/>
                          <a:pt x="391" y="144"/>
                        </a:cubicBezTo>
                        <a:cubicBezTo>
                          <a:pt x="396" y="144"/>
                          <a:pt x="409" y="147"/>
                          <a:pt x="409" y="139"/>
                        </a:cubicBezTo>
                        <a:cubicBezTo>
                          <a:pt x="409" y="132"/>
                          <a:pt x="399" y="133"/>
                          <a:pt x="398" y="128"/>
                        </a:cubicBezTo>
                        <a:cubicBezTo>
                          <a:pt x="399" y="128"/>
                          <a:pt x="401" y="127"/>
                          <a:pt x="403" y="126"/>
                        </a:cubicBezTo>
                        <a:cubicBezTo>
                          <a:pt x="400" y="124"/>
                          <a:pt x="396" y="120"/>
                          <a:pt x="392" y="120"/>
                        </a:cubicBezTo>
                        <a:cubicBezTo>
                          <a:pt x="389" y="120"/>
                          <a:pt x="387" y="122"/>
                          <a:pt x="384" y="120"/>
                        </a:cubicBezTo>
                        <a:cubicBezTo>
                          <a:pt x="386" y="117"/>
                          <a:pt x="386" y="110"/>
                          <a:pt x="389" y="107"/>
                        </a:cubicBezTo>
                        <a:cubicBezTo>
                          <a:pt x="394" y="103"/>
                          <a:pt x="399" y="100"/>
                          <a:pt x="399" y="94"/>
                        </a:cubicBezTo>
                        <a:cubicBezTo>
                          <a:pt x="399" y="93"/>
                          <a:pt x="399" y="93"/>
                          <a:pt x="399" y="89"/>
                        </a:cubicBezTo>
                        <a:cubicBezTo>
                          <a:pt x="404" y="87"/>
                          <a:pt x="411" y="86"/>
                          <a:pt x="411" y="81"/>
                        </a:cubicBezTo>
                        <a:cubicBezTo>
                          <a:pt x="411" y="78"/>
                          <a:pt x="413" y="82"/>
                          <a:pt x="411" y="77"/>
                        </a:cubicBezTo>
                        <a:cubicBezTo>
                          <a:pt x="416" y="76"/>
                          <a:pt x="423" y="76"/>
                          <a:pt x="423" y="67"/>
                        </a:cubicBezTo>
                        <a:cubicBezTo>
                          <a:pt x="421" y="69"/>
                          <a:pt x="420" y="69"/>
                          <a:pt x="417" y="67"/>
                        </a:cubicBezTo>
                        <a:cubicBezTo>
                          <a:pt x="429" y="67"/>
                          <a:pt x="435" y="58"/>
                          <a:pt x="443" y="55"/>
                        </a:cubicBezTo>
                        <a:cubicBezTo>
                          <a:pt x="445" y="54"/>
                          <a:pt x="450" y="51"/>
                          <a:pt x="450" y="47"/>
                        </a:cubicBezTo>
                        <a:cubicBezTo>
                          <a:pt x="450" y="43"/>
                          <a:pt x="437" y="36"/>
                          <a:pt x="434" y="36"/>
                        </a:cubicBezTo>
                        <a:cubicBezTo>
                          <a:pt x="431" y="36"/>
                          <a:pt x="430" y="37"/>
                          <a:pt x="429" y="40"/>
                        </a:cubicBezTo>
                        <a:cubicBezTo>
                          <a:pt x="416" y="40"/>
                          <a:pt x="416" y="40"/>
                          <a:pt x="416" y="40"/>
                        </a:cubicBezTo>
                        <a:cubicBezTo>
                          <a:pt x="412" y="43"/>
                          <a:pt x="411" y="44"/>
                          <a:pt x="406" y="47"/>
                        </a:cubicBezTo>
                        <a:cubicBezTo>
                          <a:pt x="405" y="47"/>
                          <a:pt x="400" y="46"/>
                          <a:pt x="400" y="46"/>
                        </a:cubicBezTo>
                        <a:cubicBezTo>
                          <a:pt x="383" y="46"/>
                          <a:pt x="383" y="46"/>
                          <a:pt x="383" y="46"/>
                        </a:cubicBezTo>
                        <a:cubicBezTo>
                          <a:pt x="379" y="50"/>
                          <a:pt x="365" y="70"/>
                          <a:pt x="359" y="72"/>
                        </a:cubicBezTo>
                        <a:cubicBezTo>
                          <a:pt x="359" y="69"/>
                          <a:pt x="376" y="48"/>
                          <a:pt x="376" y="45"/>
                        </a:cubicBezTo>
                        <a:cubicBezTo>
                          <a:pt x="376" y="40"/>
                          <a:pt x="375" y="36"/>
                          <a:pt x="370" y="36"/>
                        </a:cubicBezTo>
                        <a:cubicBezTo>
                          <a:pt x="361" y="36"/>
                          <a:pt x="346" y="54"/>
                          <a:pt x="339" y="54"/>
                        </a:cubicBezTo>
                        <a:cubicBezTo>
                          <a:pt x="337" y="54"/>
                          <a:pt x="348" y="40"/>
                          <a:pt x="349" y="38"/>
                        </a:cubicBezTo>
                        <a:cubicBezTo>
                          <a:pt x="344" y="36"/>
                          <a:pt x="300" y="42"/>
                          <a:pt x="296" y="38"/>
                        </a:cubicBezTo>
                        <a:cubicBezTo>
                          <a:pt x="353" y="34"/>
                          <a:pt x="353" y="34"/>
                          <a:pt x="353" y="34"/>
                        </a:cubicBezTo>
                        <a:cubicBezTo>
                          <a:pt x="360" y="31"/>
                          <a:pt x="378" y="33"/>
                          <a:pt x="380" y="22"/>
                        </a:cubicBezTo>
                        <a:cubicBezTo>
                          <a:pt x="373" y="20"/>
                          <a:pt x="364" y="22"/>
                          <a:pt x="357" y="18"/>
                        </a:cubicBezTo>
                        <a:cubicBezTo>
                          <a:pt x="344" y="12"/>
                          <a:pt x="333" y="0"/>
                          <a:pt x="317" y="0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cubicBezTo>
                          <a:pt x="266" y="0"/>
                          <a:pt x="256" y="9"/>
                          <a:pt x="243" y="9"/>
                        </a:cubicBezTo>
                        <a:cubicBezTo>
                          <a:pt x="239" y="9"/>
                          <a:pt x="237" y="8"/>
                          <a:pt x="233" y="9"/>
                        </a:cubicBezTo>
                        <a:cubicBezTo>
                          <a:pt x="233" y="13"/>
                          <a:pt x="233" y="13"/>
                          <a:pt x="233" y="13"/>
                        </a:cubicBezTo>
                        <a:cubicBezTo>
                          <a:pt x="227" y="13"/>
                          <a:pt x="227" y="13"/>
                          <a:pt x="227" y="13"/>
                        </a:cubicBezTo>
                        <a:cubicBezTo>
                          <a:pt x="222" y="10"/>
                          <a:pt x="218" y="11"/>
                          <a:pt x="211" y="11"/>
                        </a:cubicBezTo>
                        <a:cubicBezTo>
                          <a:pt x="203" y="11"/>
                          <a:pt x="196" y="13"/>
                          <a:pt x="189" y="17"/>
                        </a:cubicBezTo>
                        <a:cubicBezTo>
                          <a:pt x="190" y="19"/>
                          <a:pt x="192" y="19"/>
                          <a:pt x="194" y="22"/>
                        </a:cubicBezTo>
                        <a:cubicBezTo>
                          <a:pt x="192" y="22"/>
                          <a:pt x="184" y="21"/>
                          <a:pt x="184" y="25"/>
                        </a:cubicBezTo>
                        <a:cubicBezTo>
                          <a:pt x="184" y="31"/>
                          <a:pt x="194" y="35"/>
                          <a:pt x="199" y="38"/>
                        </a:cubicBezTo>
                        <a:cubicBezTo>
                          <a:pt x="187" y="38"/>
                          <a:pt x="187" y="38"/>
                          <a:pt x="187" y="38"/>
                        </a:cubicBezTo>
                        <a:cubicBezTo>
                          <a:pt x="180" y="34"/>
                          <a:pt x="174" y="27"/>
                          <a:pt x="163" y="27"/>
                        </a:cubicBezTo>
                        <a:cubicBezTo>
                          <a:pt x="161" y="27"/>
                          <a:pt x="157" y="27"/>
                          <a:pt x="157" y="31"/>
                        </a:cubicBezTo>
                        <a:cubicBezTo>
                          <a:pt x="157" y="33"/>
                          <a:pt x="158" y="35"/>
                          <a:pt x="159" y="38"/>
                        </a:cubicBezTo>
                        <a:cubicBezTo>
                          <a:pt x="155" y="38"/>
                          <a:pt x="155" y="38"/>
                          <a:pt x="155" y="38"/>
                        </a:cubicBezTo>
                        <a:cubicBezTo>
                          <a:pt x="150" y="35"/>
                          <a:pt x="145" y="36"/>
                          <a:pt x="142" y="30"/>
                        </a:cubicBezTo>
                        <a:cubicBezTo>
                          <a:pt x="140" y="33"/>
                          <a:pt x="140" y="33"/>
                          <a:pt x="140" y="33"/>
                        </a:cubicBezTo>
                        <a:cubicBezTo>
                          <a:pt x="140" y="35"/>
                          <a:pt x="141" y="37"/>
                          <a:pt x="141" y="39"/>
                        </a:cubicBezTo>
                        <a:cubicBezTo>
                          <a:pt x="136" y="39"/>
                          <a:pt x="135" y="30"/>
                          <a:pt x="130" y="30"/>
                        </a:cubicBezTo>
                        <a:cubicBezTo>
                          <a:pt x="123" y="30"/>
                          <a:pt x="118" y="35"/>
                          <a:pt x="110" y="37"/>
                        </a:cubicBezTo>
                        <a:cubicBezTo>
                          <a:pt x="100" y="37"/>
                          <a:pt x="96" y="40"/>
                          <a:pt x="86" y="42"/>
                        </a:cubicBezTo>
                        <a:cubicBezTo>
                          <a:pt x="78" y="43"/>
                          <a:pt x="85" y="58"/>
                          <a:pt x="76" y="58"/>
                        </a:cubicBezTo>
                        <a:cubicBezTo>
                          <a:pt x="73" y="58"/>
                          <a:pt x="71" y="57"/>
                          <a:pt x="69" y="55"/>
                        </a:cubicBezTo>
                        <a:cubicBezTo>
                          <a:pt x="63" y="61"/>
                          <a:pt x="52" y="69"/>
                          <a:pt x="43" y="72"/>
                        </a:cubicBezTo>
                        <a:cubicBezTo>
                          <a:pt x="41" y="73"/>
                          <a:pt x="37" y="74"/>
                          <a:pt x="37" y="77"/>
                        </a:cubicBezTo>
                        <a:cubicBezTo>
                          <a:pt x="37" y="83"/>
                          <a:pt x="52" y="83"/>
                          <a:pt x="57" y="83"/>
                        </a:cubicBezTo>
                        <a:cubicBezTo>
                          <a:pt x="57" y="91"/>
                          <a:pt x="54" y="97"/>
                          <a:pt x="50" y="100"/>
                        </a:cubicBezTo>
                        <a:cubicBezTo>
                          <a:pt x="44" y="104"/>
                          <a:pt x="35" y="99"/>
                          <a:pt x="28" y="102"/>
                        </a:cubicBezTo>
                        <a:cubicBezTo>
                          <a:pt x="23" y="104"/>
                          <a:pt x="20" y="108"/>
                          <a:pt x="15" y="109"/>
                        </a:cubicBezTo>
                        <a:cubicBezTo>
                          <a:pt x="9" y="112"/>
                          <a:pt x="0" y="108"/>
                          <a:pt x="0" y="118"/>
                        </a:cubicBezTo>
                        <a:cubicBezTo>
                          <a:pt x="0" y="123"/>
                          <a:pt x="25" y="131"/>
                          <a:pt x="26" y="131"/>
                        </a:cubicBezTo>
                        <a:cubicBezTo>
                          <a:pt x="36" y="131"/>
                          <a:pt x="36" y="131"/>
                          <a:pt x="36" y="131"/>
                        </a:cubicBezTo>
                        <a:cubicBezTo>
                          <a:pt x="37" y="131"/>
                          <a:pt x="38" y="130"/>
                          <a:pt x="38" y="128"/>
                        </a:cubicBezTo>
                        <a:cubicBezTo>
                          <a:pt x="49" y="128"/>
                          <a:pt x="49" y="128"/>
                          <a:pt x="49" y="128"/>
                        </a:cubicBezTo>
                        <a:cubicBezTo>
                          <a:pt x="48" y="132"/>
                          <a:pt x="48" y="133"/>
                          <a:pt x="45" y="135"/>
                        </a:cubicBezTo>
                        <a:cubicBezTo>
                          <a:pt x="30" y="135"/>
                          <a:pt x="30" y="135"/>
                          <a:pt x="30" y="135"/>
                        </a:cubicBezTo>
                        <a:cubicBezTo>
                          <a:pt x="29" y="137"/>
                          <a:pt x="28" y="138"/>
                          <a:pt x="26" y="138"/>
                        </a:cubicBezTo>
                        <a:cubicBezTo>
                          <a:pt x="19" y="138"/>
                          <a:pt x="19" y="138"/>
                          <a:pt x="19" y="138"/>
                        </a:cubicBezTo>
                        <a:cubicBezTo>
                          <a:pt x="17" y="138"/>
                          <a:pt x="12" y="140"/>
                          <a:pt x="11" y="144"/>
                        </a:cubicBezTo>
                        <a:cubicBezTo>
                          <a:pt x="16" y="146"/>
                          <a:pt x="15" y="144"/>
                          <a:pt x="20" y="144"/>
                        </a:cubicBezTo>
                        <a:cubicBezTo>
                          <a:pt x="24" y="144"/>
                          <a:pt x="27" y="147"/>
                          <a:pt x="31" y="149"/>
                        </a:cubicBezTo>
                        <a:cubicBezTo>
                          <a:pt x="30" y="152"/>
                          <a:pt x="28" y="152"/>
                          <a:pt x="26" y="154"/>
                        </a:cubicBezTo>
                        <a:cubicBezTo>
                          <a:pt x="29" y="159"/>
                          <a:pt x="37" y="162"/>
                          <a:pt x="43" y="162"/>
                        </a:cubicBezTo>
                        <a:cubicBezTo>
                          <a:pt x="45" y="162"/>
                          <a:pt x="45" y="163"/>
                          <a:pt x="46" y="161"/>
                        </a:cubicBezTo>
                        <a:cubicBezTo>
                          <a:pt x="45" y="161"/>
                          <a:pt x="44" y="159"/>
                          <a:pt x="44" y="158"/>
                        </a:cubicBezTo>
                        <a:cubicBezTo>
                          <a:pt x="45" y="158"/>
                          <a:pt x="46" y="157"/>
                          <a:pt x="49" y="157"/>
                        </a:cubicBezTo>
                        <a:cubicBezTo>
                          <a:pt x="52" y="157"/>
                          <a:pt x="54" y="160"/>
                          <a:pt x="57" y="160"/>
                        </a:cubicBezTo>
                        <a:cubicBezTo>
                          <a:pt x="60" y="160"/>
                          <a:pt x="62" y="156"/>
                          <a:pt x="65" y="156"/>
                        </a:cubicBezTo>
                        <a:cubicBezTo>
                          <a:pt x="73" y="156"/>
                          <a:pt x="73" y="156"/>
                          <a:pt x="73" y="156"/>
                        </a:cubicBezTo>
                        <a:cubicBezTo>
                          <a:pt x="102" y="156"/>
                          <a:pt x="121" y="183"/>
                          <a:pt x="128" y="210"/>
                        </a:cubicBezTo>
                        <a:cubicBezTo>
                          <a:pt x="128" y="215"/>
                          <a:pt x="128" y="215"/>
                          <a:pt x="128" y="215"/>
                        </a:cubicBezTo>
                        <a:cubicBezTo>
                          <a:pt x="130" y="215"/>
                          <a:pt x="134" y="215"/>
                          <a:pt x="134" y="220"/>
                        </a:cubicBezTo>
                        <a:cubicBezTo>
                          <a:pt x="134" y="227"/>
                          <a:pt x="129" y="227"/>
                          <a:pt x="129" y="234"/>
                        </a:cubicBezTo>
                        <a:cubicBezTo>
                          <a:pt x="129" y="238"/>
                          <a:pt x="131" y="239"/>
                          <a:pt x="136" y="239"/>
                        </a:cubicBezTo>
                        <a:cubicBezTo>
                          <a:pt x="139" y="239"/>
                          <a:pt x="140" y="234"/>
                          <a:pt x="142" y="234"/>
                        </a:cubicBezTo>
                        <a:cubicBezTo>
                          <a:pt x="151" y="234"/>
                          <a:pt x="153" y="248"/>
                          <a:pt x="161" y="251"/>
                        </a:cubicBezTo>
                        <a:cubicBezTo>
                          <a:pt x="161" y="253"/>
                          <a:pt x="161" y="256"/>
                          <a:pt x="159" y="256"/>
                        </a:cubicBezTo>
                        <a:cubicBezTo>
                          <a:pt x="153" y="256"/>
                          <a:pt x="149" y="251"/>
                          <a:pt x="143" y="251"/>
                        </a:cubicBezTo>
                        <a:cubicBezTo>
                          <a:pt x="141" y="251"/>
                          <a:pt x="141" y="250"/>
                          <a:pt x="138" y="251"/>
                        </a:cubicBezTo>
                        <a:cubicBezTo>
                          <a:pt x="139" y="260"/>
                          <a:pt x="159" y="262"/>
                          <a:pt x="167" y="265"/>
                        </a:cubicBezTo>
                        <a:cubicBezTo>
                          <a:pt x="164" y="274"/>
                          <a:pt x="160" y="277"/>
                          <a:pt x="159" y="286"/>
                        </a:cubicBezTo>
                        <a:cubicBezTo>
                          <a:pt x="155" y="284"/>
                          <a:pt x="155" y="285"/>
                          <a:pt x="152" y="287"/>
                        </a:cubicBezTo>
                        <a:cubicBezTo>
                          <a:pt x="152" y="288"/>
                          <a:pt x="152" y="288"/>
                          <a:pt x="152" y="288"/>
                        </a:cubicBezTo>
                        <a:cubicBezTo>
                          <a:pt x="146" y="293"/>
                          <a:pt x="145" y="299"/>
                          <a:pt x="141" y="305"/>
                        </a:cubicBezTo>
                        <a:cubicBezTo>
                          <a:pt x="141" y="312"/>
                          <a:pt x="141" y="312"/>
                          <a:pt x="141" y="312"/>
                        </a:cubicBezTo>
                        <a:cubicBezTo>
                          <a:pt x="143" y="310"/>
                          <a:pt x="144" y="311"/>
                          <a:pt x="146" y="312"/>
                        </a:cubicBezTo>
                        <a:cubicBezTo>
                          <a:pt x="145" y="315"/>
                          <a:pt x="144" y="317"/>
                          <a:pt x="144" y="320"/>
                        </a:cubicBezTo>
                        <a:cubicBezTo>
                          <a:pt x="144" y="328"/>
                          <a:pt x="151" y="332"/>
                          <a:pt x="152" y="338"/>
                        </a:cubicBezTo>
                        <a:cubicBezTo>
                          <a:pt x="153" y="341"/>
                          <a:pt x="154" y="347"/>
                          <a:pt x="155" y="348"/>
                        </a:cubicBezTo>
                        <a:cubicBezTo>
                          <a:pt x="159" y="351"/>
                          <a:pt x="161" y="343"/>
                          <a:pt x="165" y="349"/>
                        </a:cubicBezTo>
                        <a:cubicBezTo>
                          <a:pt x="163" y="351"/>
                          <a:pt x="161" y="351"/>
                          <a:pt x="161" y="355"/>
                        </a:cubicBezTo>
                        <a:cubicBezTo>
                          <a:pt x="161" y="364"/>
                          <a:pt x="171" y="378"/>
                          <a:pt x="176" y="383"/>
                        </a:cubicBezTo>
                        <a:cubicBezTo>
                          <a:pt x="177" y="384"/>
                          <a:pt x="176" y="388"/>
                          <a:pt x="178" y="390"/>
                        </a:cubicBezTo>
                        <a:cubicBezTo>
                          <a:pt x="182" y="393"/>
                          <a:pt x="185" y="391"/>
                          <a:pt x="186" y="398"/>
                        </a:cubicBezTo>
                        <a:cubicBezTo>
                          <a:pt x="190" y="398"/>
                          <a:pt x="194" y="394"/>
                          <a:pt x="197" y="394"/>
                        </a:cubicBezTo>
                        <a:cubicBezTo>
                          <a:pt x="204" y="394"/>
                          <a:pt x="203" y="408"/>
                          <a:pt x="210" y="408"/>
                        </a:cubicBezTo>
                        <a:cubicBezTo>
                          <a:pt x="212" y="408"/>
                          <a:pt x="212" y="407"/>
                          <a:pt x="215" y="406"/>
                        </a:cubicBezTo>
                        <a:cubicBezTo>
                          <a:pt x="216" y="408"/>
                          <a:pt x="216" y="409"/>
                          <a:pt x="218" y="409"/>
                        </a:cubicBezTo>
                        <a:cubicBezTo>
                          <a:pt x="225" y="409"/>
                          <a:pt x="222" y="393"/>
                          <a:pt x="228" y="390"/>
                        </a:cubicBezTo>
                        <a:cubicBezTo>
                          <a:pt x="228" y="386"/>
                          <a:pt x="228" y="378"/>
                          <a:pt x="228" y="372"/>
                        </a:cubicBezTo>
                        <a:cubicBezTo>
                          <a:pt x="228" y="363"/>
                          <a:pt x="241" y="367"/>
                          <a:pt x="241" y="356"/>
                        </a:cubicBezTo>
                        <a:cubicBezTo>
                          <a:pt x="241" y="353"/>
                          <a:pt x="237" y="351"/>
                          <a:pt x="237" y="349"/>
                        </a:cubicBezTo>
                        <a:cubicBezTo>
                          <a:pt x="237" y="347"/>
                          <a:pt x="239" y="346"/>
                          <a:pt x="239" y="345"/>
                        </a:cubicBezTo>
                        <a:cubicBezTo>
                          <a:pt x="239" y="344"/>
                          <a:pt x="239" y="343"/>
                          <a:pt x="239" y="342"/>
                        </a:cubicBezTo>
                        <a:cubicBezTo>
                          <a:pt x="239" y="331"/>
                          <a:pt x="253" y="334"/>
                          <a:pt x="258" y="328"/>
                        </a:cubicBezTo>
                        <a:cubicBezTo>
                          <a:pt x="261" y="325"/>
                          <a:pt x="260" y="322"/>
                          <a:pt x="264" y="320"/>
                        </a:cubicBezTo>
                        <a:cubicBezTo>
                          <a:pt x="264" y="326"/>
                          <a:pt x="264" y="326"/>
                          <a:pt x="264" y="326"/>
                        </a:cubicBezTo>
                        <a:cubicBezTo>
                          <a:pt x="268" y="326"/>
                          <a:pt x="268" y="326"/>
                          <a:pt x="268" y="326"/>
                        </a:cubicBezTo>
                        <a:cubicBezTo>
                          <a:pt x="273" y="321"/>
                          <a:pt x="282" y="323"/>
                          <a:pt x="287" y="317"/>
                        </a:cubicBezTo>
                        <a:cubicBezTo>
                          <a:pt x="291" y="312"/>
                          <a:pt x="291" y="306"/>
                          <a:pt x="296" y="301"/>
                        </a:cubicBezTo>
                        <a:cubicBezTo>
                          <a:pt x="303" y="295"/>
                          <a:pt x="303" y="295"/>
                          <a:pt x="303" y="295"/>
                        </a:cubicBezTo>
                        <a:cubicBezTo>
                          <a:pt x="303" y="293"/>
                          <a:pt x="306" y="292"/>
                          <a:pt x="308" y="290"/>
                        </a:cubicBezTo>
                        <a:cubicBezTo>
                          <a:pt x="321" y="290"/>
                          <a:pt x="321" y="290"/>
                          <a:pt x="321" y="290"/>
                        </a:cubicBezTo>
                        <a:cubicBezTo>
                          <a:pt x="330" y="285"/>
                          <a:pt x="338" y="286"/>
                          <a:pt x="348" y="282"/>
                        </a:cubicBezTo>
                        <a:cubicBezTo>
                          <a:pt x="355" y="279"/>
                          <a:pt x="358" y="271"/>
                          <a:pt x="366" y="267"/>
                        </a:cubicBezTo>
                        <a:cubicBezTo>
                          <a:pt x="371" y="265"/>
                          <a:pt x="374" y="265"/>
                          <a:pt x="378" y="261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145"/>
                  <p:cNvSpPr>
                    <a:spLocks/>
                  </p:cNvSpPr>
                  <p:nvPr/>
                </p:nvSpPr>
                <p:spPr bwMode="auto">
                  <a:xfrm>
                    <a:off x="3193" y="1669"/>
                    <a:ext cx="34" cy="26"/>
                  </a:xfrm>
                  <a:custGeom>
                    <a:avLst/>
                    <a:gdLst>
                      <a:gd name="T0" fmla="*/ 6 w 22"/>
                      <a:gd name="T1" fmla="*/ 17 h 17"/>
                      <a:gd name="T2" fmla="*/ 11 w 22"/>
                      <a:gd name="T3" fmla="*/ 17 h 17"/>
                      <a:gd name="T4" fmla="*/ 22 w 22"/>
                      <a:gd name="T5" fmla="*/ 11 h 17"/>
                      <a:gd name="T6" fmla="*/ 6 w 22"/>
                      <a:gd name="T7" fmla="*/ 0 h 17"/>
                      <a:gd name="T8" fmla="*/ 0 w 22"/>
                      <a:gd name="T9" fmla="*/ 6 h 17"/>
                      <a:gd name="T10" fmla="*/ 6 w 22"/>
                      <a:gd name="T11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17">
                        <a:moveTo>
                          <a:pt x="6" y="17"/>
                        </a:moveTo>
                        <a:cubicBezTo>
                          <a:pt x="11" y="17"/>
                          <a:pt x="11" y="17"/>
                          <a:pt x="11" y="17"/>
                        </a:cubicBezTo>
                        <a:cubicBezTo>
                          <a:pt x="16" y="17"/>
                          <a:pt x="21" y="16"/>
                          <a:pt x="22" y="11"/>
                        </a:cubicBezTo>
                        <a:cubicBezTo>
                          <a:pt x="15" y="8"/>
                          <a:pt x="13" y="0"/>
                          <a:pt x="6" y="0"/>
                        </a:cubicBezTo>
                        <a:cubicBezTo>
                          <a:pt x="4" y="0"/>
                          <a:pt x="0" y="1"/>
                          <a:pt x="0" y="6"/>
                        </a:cubicBezTo>
                        <a:cubicBezTo>
                          <a:pt x="0" y="10"/>
                          <a:pt x="3" y="17"/>
                          <a:pt x="6" y="1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146"/>
                  <p:cNvSpPr>
                    <a:spLocks/>
                  </p:cNvSpPr>
                  <p:nvPr/>
                </p:nvSpPr>
                <p:spPr bwMode="auto">
                  <a:xfrm>
                    <a:off x="3598" y="1536"/>
                    <a:ext cx="19" cy="14"/>
                  </a:xfrm>
                  <a:custGeom>
                    <a:avLst/>
                    <a:gdLst>
                      <a:gd name="T0" fmla="*/ 3 w 12"/>
                      <a:gd name="T1" fmla="*/ 0 h 9"/>
                      <a:gd name="T2" fmla="*/ 0 w 12"/>
                      <a:gd name="T3" fmla="*/ 4 h 9"/>
                      <a:gd name="T4" fmla="*/ 4 w 12"/>
                      <a:gd name="T5" fmla="*/ 9 h 9"/>
                      <a:gd name="T6" fmla="*/ 12 w 12"/>
                      <a:gd name="T7" fmla="*/ 4 h 9"/>
                      <a:gd name="T8" fmla="*/ 8 w 12"/>
                      <a:gd name="T9" fmla="*/ 4 h 9"/>
                      <a:gd name="T10" fmla="*/ 8 w 12"/>
                      <a:gd name="T11" fmla="*/ 0 h 9"/>
                      <a:gd name="T12" fmla="*/ 3 w 12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9">
                        <a:moveTo>
                          <a:pt x="3" y="0"/>
                        </a:moveTo>
                        <a:cubicBezTo>
                          <a:pt x="2" y="1"/>
                          <a:pt x="0" y="2"/>
                          <a:pt x="0" y="4"/>
                        </a:cubicBezTo>
                        <a:cubicBezTo>
                          <a:pt x="0" y="5"/>
                          <a:pt x="2" y="9"/>
                          <a:pt x="4" y="9"/>
                        </a:cubicBezTo>
                        <a:cubicBezTo>
                          <a:pt x="6" y="9"/>
                          <a:pt x="11" y="5"/>
                          <a:pt x="12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147"/>
                  <p:cNvSpPr>
                    <a:spLocks/>
                  </p:cNvSpPr>
                  <p:nvPr/>
                </p:nvSpPr>
                <p:spPr bwMode="auto">
                  <a:xfrm>
                    <a:off x="3145" y="2062"/>
                    <a:ext cx="74" cy="88"/>
                  </a:xfrm>
                  <a:custGeom>
                    <a:avLst/>
                    <a:gdLst>
                      <a:gd name="T0" fmla="*/ 27 w 49"/>
                      <a:gd name="T1" fmla="*/ 4 h 58"/>
                      <a:gd name="T2" fmla="*/ 25 w 49"/>
                      <a:gd name="T3" fmla="*/ 0 h 58"/>
                      <a:gd name="T4" fmla="*/ 17 w 49"/>
                      <a:gd name="T5" fmla="*/ 10 h 58"/>
                      <a:gd name="T6" fmla="*/ 3 w 49"/>
                      <a:gd name="T7" fmla="*/ 36 h 58"/>
                      <a:gd name="T8" fmla="*/ 5 w 49"/>
                      <a:gd name="T9" fmla="*/ 37 h 58"/>
                      <a:gd name="T10" fmla="*/ 5 w 49"/>
                      <a:gd name="T11" fmla="*/ 39 h 58"/>
                      <a:gd name="T12" fmla="*/ 0 w 49"/>
                      <a:gd name="T13" fmla="*/ 45 h 58"/>
                      <a:gd name="T14" fmla="*/ 3 w 49"/>
                      <a:gd name="T15" fmla="*/ 48 h 58"/>
                      <a:gd name="T16" fmla="*/ 11 w 49"/>
                      <a:gd name="T17" fmla="*/ 46 h 58"/>
                      <a:gd name="T18" fmla="*/ 19 w 49"/>
                      <a:gd name="T19" fmla="*/ 48 h 58"/>
                      <a:gd name="T20" fmla="*/ 24 w 49"/>
                      <a:gd name="T21" fmla="*/ 47 h 58"/>
                      <a:gd name="T22" fmla="*/ 31 w 49"/>
                      <a:gd name="T23" fmla="*/ 48 h 58"/>
                      <a:gd name="T24" fmla="*/ 28 w 49"/>
                      <a:gd name="T25" fmla="*/ 53 h 58"/>
                      <a:gd name="T26" fmla="*/ 30 w 49"/>
                      <a:gd name="T27" fmla="*/ 53 h 58"/>
                      <a:gd name="T28" fmla="*/ 38 w 49"/>
                      <a:gd name="T29" fmla="*/ 45 h 58"/>
                      <a:gd name="T30" fmla="*/ 40 w 49"/>
                      <a:gd name="T31" fmla="*/ 53 h 58"/>
                      <a:gd name="T32" fmla="*/ 42 w 49"/>
                      <a:gd name="T33" fmla="*/ 54 h 58"/>
                      <a:gd name="T34" fmla="*/ 45 w 49"/>
                      <a:gd name="T35" fmla="*/ 58 h 58"/>
                      <a:gd name="T36" fmla="*/ 49 w 49"/>
                      <a:gd name="T37" fmla="*/ 50 h 58"/>
                      <a:gd name="T38" fmla="*/ 47 w 49"/>
                      <a:gd name="T39" fmla="*/ 43 h 58"/>
                      <a:gd name="T40" fmla="*/ 44 w 49"/>
                      <a:gd name="T41" fmla="*/ 45 h 58"/>
                      <a:gd name="T42" fmla="*/ 42 w 49"/>
                      <a:gd name="T43" fmla="*/ 40 h 58"/>
                      <a:gd name="T44" fmla="*/ 44 w 49"/>
                      <a:gd name="T45" fmla="*/ 36 h 58"/>
                      <a:gd name="T46" fmla="*/ 42 w 49"/>
                      <a:gd name="T47" fmla="*/ 36 h 58"/>
                      <a:gd name="T48" fmla="*/ 42 w 49"/>
                      <a:gd name="T49" fmla="*/ 26 h 58"/>
                      <a:gd name="T50" fmla="*/ 34 w 49"/>
                      <a:gd name="T51" fmla="*/ 26 h 58"/>
                      <a:gd name="T52" fmla="*/ 31 w 49"/>
                      <a:gd name="T53" fmla="*/ 27 h 58"/>
                      <a:gd name="T54" fmla="*/ 31 w 49"/>
                      <a:gd name="T55" fmla="*/ 26 h 58"/>
                      <a:gd name="T56" fmla="*/ 26 w 49"/>
                      <a:gd name="T57" fmla="*/ 26 h 58"/>
                      <a:gd name="T58" fmla="*/ 26 w 49"/>
                      <a:gd name="T59" fmla="*/ 23 h 58"/>
                      <a:gd name="T60" fmla="*/ 28 w 49"/>
                      <a:gd name="T61" fmla="*/ 21 h 58"/>
                      <a:gd name="T62" fmla="*/ 24 w 49"/>
                      <a:gd name="T63" fmla="*/ 20 h 58"/>
                      <a:gd name="T64" fmla="*/ 20 w 49"/>
                      <a:gd name="T65" fmla="*/ 22 h 58"/>
                      <a:gd name="T66" fmla="*/ 20 w 49"/>
                      <a:gd name="T67" fmla="*/ 20 h 58"/>
                      <a:gd name="T68" fmla="*/ 27 w 49"/>
                      <a:gd name="T69" fmla="*/ 4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9" h="58">
                        <a:moveTo>
                          <a:pt x="27" y="4"/>
                        </a:moveTo>
                        <a:cubicBezTo>
                          <a:pt x="27" y="2"/>
                          <a:pt x="26" y="0"/>
                          <a:pt x="25" y="0"/>
                        </a:cubicBezTo>
                        <a:cubicBezTo>
                          <a:pt x="21" y="0"/>
                          <a:pt x="19" y="6"/>
                          <a:pt x="17" y="10"/>
                        </a:cubicBezTo>
                        <a:cubicBezTo>
                          <a:pt x="13" y="17"/>
                          <a:pt x="10" y="31"/>
                          <a:pt x="3" y="36"/>
                        </a:cubicBezTo>
                        <a:cubicBezTo>
                          <a:pt x="3" y="36"/>
                          <a:pt x="4" y="37"/>
                          <a:pt x="5" y="37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39"/>
                          <a:pt x="0" y="44"/>
                          <a:pt x="0" y="45"/>
                        </a:cubicBezTo>
                        <a:cubicBezTo>
                          <a:pt x="0" y="46"/>
                          <a:pt x="1" y="48"/>
                          <a:pt x="3" y="48"/>
                        </a:cubicBezTo>
                        <a:cubicBezTo>
                          <a:pt x="6" y="48"/>
                          <a:pt x="7" y="46"/>
                          <a:pt x="11" y="46"/>
                        </a:cubicBezTo>
                        <a:cubicBezTo>
                          <a:pt x="14" y="46"/>
                          <a:pt x="15" y="48"/>
                          <a:pt x="19" y="48"/>
                        </a:cubicBezTo>
                        <a:cubicBezTo>
                          <a:pt x="21" y="48"/>
                          <a:pt x="22" y="48"/>
                          <a:pt x="24" y="47"/>
                        </a:cubicBezTo>
                        <a:cubicBezTo>
                          <a:pt x="25" y="50"/>
                          <a:pt x="29" y="48"/>
                          <a:pt x="31" y="48"/>
                        </a:cubicBezTo>
                        <a:cubicBezTo>
                          <a:pt x="31" y="50"/>
                          <a:pt x="28" y="50"/>
                          <a:pt x="28" y="53"/>
                        </a:cubicBezTo>
                        <a:cubicBezTo>
                          <a:pt x="28" y="54"/>
                          <a:pt x="30" y="53"/>
                          <a:pt x="30" y="53"/>
                        </a:cubicBezTo>
                        <a:cubicBezTo>
                          <a:pt x="33" y="53"/>
                          <a:pt x="36" y="48"/>
                          <a:pt x="38" y="45"/>
                        </a:cubicBezTo>
                        <a:cubicBezTo>
                          <a:pt x="40" y="47"/>
                          <a:pt x="38" y="53"/>
                          <a:pt x="40" y="53"/>
                        </a:cubicBezTo>
                        <a:cubicBezTo>
                          <a:pt x="41" y="53"/>
                          <a:pt x="42" y="54"/>
                          <a:pt x="42" y="54"/>
                        </a:cubicBezTo>
                        <a:cubicBezTo>
                          <a:pt x="42" y="55"/>
                          <a:pt x="43" y="58"/>
                          <a:pt x="45" y="58"/>
                        </a:cubicBezTo>
                        <a:cubicBezTo>
                          <a:pt x="47" y="58"/>
                          <a:pt x="49" y="54"/>
                          <a:pt x="49" y="50"/>
                        </a:cubicBezTo>
                        <a:cubicBezTo>
                          <a:pt x="49" y="47"/>
                          <a:pt x="47" y="47"/>
                          <a:pt x="47" y="43"/>
                        </a:cubicBezTo>
                        <a:cubicBezTo>
                          <a:pt x="46" y="45"/>
                          <a:pt x="46" y="45"/>
                          <a:pt x="44" y="45"/>
                        </a:cubicBezTo>
                        <a:cubicBezTo>
                          <a:pt x="44" y="43"/>
                          <a:pt x="42" y="42"/>
                          <a:pt x="42" y="40"/>
                        </a:cubicBezTo>
                        <a:cubicBezTo>
                          <a:pt x="42" y="39"/>
                          <a:pt x="44" y="38"/>
                          <a:pt x="44" y="36"/>
                        </a:cubicBezTo>
                        <a:cubicBezTo>
                          <a:pt x="43" y="36"/>
                          <a:pt x="42" y="36"/>
                          <a:pt x="42" y="36"/>
                        </a:cubicBezTo>
                        <a:cubicBezTo>
                          <a:pt x="42" y="32"/>
                          <a:pt x="42" y="29"/>
                          <a:pt x="42" y="26"/>
                        </a:cubicBezTo>
                        <a:cubicBezTo>
                          <a:pt x="41" y="27"/>
                          <a:pt x="37" y="27"/>
                          <a:pt x="34" y="26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26" y="26"/>
                          <a:pt x="26" y="26"/>
                          <a:pt x="26" y="26"/>
                        </a:cubicBezTo>
                        <a:cubicBezTo>
                          <a:pt x="26" y="23"/>
                          <a:pt x="26" y="23"/>
                          <a:pt x="26" y="23"/>
                        </a:cubicBezTo>
                        <a:cubicBezTo>
                          <a:pt x="28" y="21"/>
                          <a:pt x="28" y="21"/>
                          <a:pt x="28" y="21"/>
                        </a:cubicBezTo>
                        <a:cubicBezTo>
                          <a:pt x="27" y="20"/>
                          <a:pt x="25" y="20"/>
                          <a:pt x="24" y="20"/>
                        </a:cubicBezTo>
                        <a:cubicBezTo>
                          <a:pt x="22" y="20"/>
                          <a:pt x="22" y="22"/>
                          <a:pt x="20" y="22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1" y="14"/>
                          <a:pt x="27" y="10"/>
                          <a:pt x="27" y="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148"/>
                  <p:cNvSpPr>
                    <a:spLocks/>
                  </p:cNvSpPr>
                  <p:nvPr/>
                </p:nvSpPr>
                <p:spPr bwMode="auto">
                  <a:xfrm>
                    <a:off x="5356" y="1509"/>
                    <a:ext cx="88" cy="41"/>
                  </a:xfrm>
                  <a:custGeom>
                    <a:avLst/>
                    <a:gdLst>
                      <a:gd name="T0" fmla="*/ 13 w 58"/>
                      <a:gd name="T1" fmla="*/ 27 h 27"/>
                      <a:gd name="T2" fmla="*/ 19 w 58"/>
                      <a:gd name="T3" fmla="*/ 22 h 27"/>
                      <a:gd name="T4" fmla="*/ 24 w 58"/>
                      <a:gd name="T5" fmla="*/ 25 h 27"/>
                      <a:gd name="T6" fmla="*/ 30 w 58"/>
                      <a:gd name="T7" fmla="*/ 22 h 27"/>
                      <a:gd name="T8" fmla="*/ 35 w 58"/>
                      <a:gd name="T9" fmla="*/ 20 h 27"/>
                      <a:gd name="T10" fmla="*/ 40 w 58"/>
                      <a:gd name="T11" fmla="*/ 23 h 27"/>
                      <a:gd name="T12" fmla="*/ 46 w 58"/>
                      <a:gd name="T13" fmla="*/ 20 h 27"/>
                      <a:gd name="T14" fmla="*/ 53 w 58"/>
                      <a:gd name="T15" fmla="*/ 20 h 27"/>
                      <a:gd name="T16" fmla="*/ 58 w 58"/>
                      <a:gd name="T17" fmla="*/ 10 h 27"/>
                      <a:gd name="T18" fmla="*/ 32 w 58"/>
                      <a:gd name="T19" fmla="*/ 1 h 27"/>
                      <a:gd name="T20" fmla="*/ 28 w 58"/>
                      <a:gd name="T21" fmla="*/ 10 h 27"/>
                      <a:gd name="T22" fmla="*/ 12 w 58"/>
                      <a:gd name="T23" fmla="*/ 0 h 27"/>
                      <a:gd name="T24" fmla="*/ 0 w 58"/>
                      <a:gd name="T25" fmla="*/ 12 h 27"/>
                      <a:gd name="T26" fmla="*/ 13 w 58"/>
                      <a:gd name="T27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8" h="27">
                        <a:moveTo>
                          <a:pt x="13" y="27"/>
                        </a:moveTo>
                        <a:cubicBezTo>
                          <a:pt x="16" y="27"/>
                          <a:pt x="17" y="24"/>
                          <a:pt x="19" y="22"/>
                        </a:cubicBezTo>
                        <a:cubicBezTo>
                          <a:pt x="21" y="24"/>
                          <a:pt x="22" y="25"/>
                          <a:pt x="24" y="25"/>
                        </a:cubicBezTo>
                        <a:cubicBezTo>
                          <a:pt x="27" y="25"/>
                          <a:pt x="28" y="22"/>
                          <a:pt x="30" y="22"/>
                        </a:cubicBezTo>
                        <a:cubicBezTo>
                          <a:pt x="32" y="22"/>
                          <a:pt x="33" y="20"/>
                          <a:pt x="35" y="20"/>
                        </a:cubicBezTo>
                        <a:cubicBezTo>
                          <a:pt x="37" y="20"/>
                          <a:pt x="38" y="23"/>
                          <a:pt x="40" y="23"/>
                        </a:cubicBezTo>
                        <a:cubicBezTo>
                          <a:pt x="43" y="23"/>
                          <a:pt x="44" y="20"/>
                          <a:pt x="46" y="20"/>
                        </a:cubicBezTo>
                        <a:cubicBezTo>
                          <a:pt x="53" y="20"/>
                          <a:pt x="53" y="20"/>
                          <a:pt x="53" y="20"/>
                        </a:cubicBezTo>
                        <a:cubicBezTo>
                          <a:pt x="53" y="18"/>
                          <a:pt x="57" y="14"/>
                          <a:pt x="58" y="10"/>
                        </a:cubicBezTo>
                        <a:cubicBezTo>
                          <a:pt x="53" y="8"/>
                          <a:pt x="37" y="1"/>
                          <a:pt x="32" y="1"/>
                        </a:cubicBezTo>
                        <a:cubicBezTo>
                          <a:pt x="29" y="1"/>
                          <a:pt x="28" y="5"/>
                          <a:pt x="28" y="10"/>
                        </a:cubicBezTo>
                        <a:cubicBezTo>
                          <a:pt x="21" y="10"/>
                          <a:pt x="20" y="0"/>
                          <a:pt x="12" y="0"/>
                        </a:cubicBezTo>
                        <a:cubicBezTo>
                          <a:pt x="7" y="0"/>
                          <a:pt x="0" y="5"/>
                          <a:pt x="0" y="12"/>
                        </a:cubicBezTo>
                        <a:cubicBezTo>
                          <a:pt x="0" y="20"/>
                          <a:pt x="7" y="27"/>
                          <a:pt x="13" y="2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149"/>
                  <p:cNvSpPr>
                    <a:spLocks/>
                  </p:cNvSpPr>
                  <p:nvPr/>
                </p:nvSpPr>
                <p:spPr bwMode="auto">
                  <a:xfrm>
                    <a:off x="2888" y="2037"/>
                    <a:ext cx="14" cy="7"/>
                  </a:xfrm>
                  <a:custGeom>
                    <a:avLst/>
                    <a:gdLst>
                      <a:gd name="T0" fmla="*/ 8 w 9"/>
                      <a:gd name="T1" fmla="*/ 5 h 5"/>
                      <a:gd name="T2" fmla="*/ 9 w 9"/>
                      <a:gd name="T3" fmla="*/ 5 h 5"/>
                      <a:gd name="T4" fmla="*/ 0 w 9"/>
                      <a:gd name="T5" fmla="*/ 0 h 5"/>
                      <a:gd name="T6" fmla="*/ 0 w 9"/>
                      <a:gd name="T7" fmla="*/ 2 h 5"/>
                      <a:gd name="T8" fmla="*/ 8 w 9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5">
                        <a:moveTo>
                          <a:pt x="8" y="5"/>
                        </a:move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0"/>
                          <a:pt x="5" y="0"/>
                          <a:pt x="0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2" y="4"/>
                          <a:pt x="5" y="5"/>
                          <a:pt x="8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150"/>
                  <p:cNvSpPr>
                    <a:spLocks/>
                  </p:cNvSpPr>
                  <p:nvPr/>
                </p:nvSpPr>
                <p:spPr bwMode="auto">
                  <a:xfrm>
                    <a:off x="2365" y="2081"/>
                    <a:ext cx="53" cy="42"/>
                  </a:xfrm>
                  <a:custGeom>
                    <a:avLst/>
                    <a:gdLst>
                      <a:gd name="T0" fmla="*/ 13 w 35"/>
                      <a:gd name="T1" fmla="*/ 16 h 28"/>
                      <a:gd name="T2" fmla="*/ 33 w 35"/>
                      <a:gd name="T3" fmla="*/ 28 h 28"/>
                      <a:gd name="T4" fmla="*/ 35 w 35"/>
                      <a:gd name="T5" fmla="*/ 28 h 28"/>
                      <a:gd name="T6" fmla="*/ 35 w 35"/>
                      <a:gd name="T7" fmla="*/ 25 h 28"/>
                      <a:gd name="T8" fmla="*/ 11 w 35"/>
                      <a:gd name="T9" fmla="*/ 5 h 28"/>
                      <a:gd name="T10" fmla="*/ 4 w 35"/>
                      <a:gd name="T11" fmla="*/ 0 h 28"/>
                      <a:gd name="T12" fmla="*/ 0 w 35"/>
                      <a:gd name="T13" fmla="*/ 2 h 28"/>
                      <a:gd name="T14" fmla="*/ 1 w 35"/>
                      <a:gd name="T15" fmla="*/ 2 h 28"/>
                      <a:gd name="T16" fmla="*/ 5 w 35"/>
                      <a:gd name="T17" fmla="*/ 3 h 28"/>
                      <a:gd name="T18" fmla="*/ 2 w 35"/>
                      <a:gd name="T19" fmla="*/ 6 h 28"/>
                      <a:gd name="T20" fmla="*/ 16 w 35"/>
                      <a:gd name="T21" fmla="*/ 13 h 28"/>
                      <a:gd name="T22" fmla="*/ 13 w 35"/>
                      <a:gd name="T23" fmla="*/ 16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28">
                        <a:moveTo>
                          <a:pt x="13" y="16"/>
                        </a:moveTo>
                        <a:cubicBezTo>
                          <a:pt x="17" y="19"/>
                          <a:pt x="27" y="28"/>
                          <a:pt x="33" y="28"/>
                        </a:cubicBezTo>
                        <a:cubicBezTo>
                          <a:pt x="35" y="28"/>
                          <a:pt x="35" y="28"/>
                          <a:pt x="35" y="28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28" y="17"/>
                          <a:pt x="22" y="9"/>
                          <a:pt x="11" y="5"/>
                        </a:cubicBezTo>
                        <a:cubicBezTo>
                          <a:pt x="9" y="4"/>
                          <a:pt x="6" y="0"/>
                          <a:pt x="4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4" y="3"/>
                          <a:pt x="5" y="3"/>
                        </a:cubicBezTo>
                        <a:cubicBezTo>
                          <a:pt x="5" y="4"/>
                          <a:pt x="4" y="5"/>
                          <a:pt x="2" y="6"/>
                        </a:cubicBezTo>
                        <a:cubicBezTo>
                          <a:pt x="3" y="10"/>
                          <a:pt x="11" y="13"/>
                          <a:pt x="16" y="13"/>
                        </a:cubicBezTo>
                        <a:cubicBezTo>
                          <a:pt x="15" y="14"/>
                          <a:pt x="14" y="14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151"/>
                  <p:cNvSpPr>
                    <a:spLocks/>
                  </p:cNvSpPr>
                  <p:nvPr/>
                </p:nvSpPr>
                <p:spPr bwMode="auto">
                  <a:xfrm>
                    <a:off x="2312" y="2021"/>
                    <a:ext cx="18" cy="32"/>
                  </a:xfrm>
                  <a:custGeom>
                    <a:avLst/>
                    <a:gdLst>
                      <a:gd name="T0" fmla="*/ 9 w 12"/>
                      <a:gd name="T1" fmla="*/ 12 h 21"/>
                      <a:gd name="T2" fmla="*/ 8 w 12"/>
                      <a:gd name="T3" fmla="*/ 9 h 21"/>
                      <a:gd name="T4" fmla="*/ 8 w 12"/>
                      <a:gd name="T5" fmla="*/ 2 h 21"/>
                      <a:gd name="T6" fmla="*/ 4 w 12"/>
                      <a:gd name="T7" fmla="*/ 6 h 21"/>
                      <a:gd name="T8" fmla="*/ 6 w 12"/>
                      <a:gd name="T9" fmla="*/ 2 h 21"/>
                      <a:gd name="T10" fmla="*/ 0 w 12"/>
                      <a:gd name="T11" fmla="*/ 0 h 21"/>
                      <a:gd name="T12" fmla="*/ 0 w 12"/>
                      <a:gd name="T13" fmla="*/ 2 h 21"/>
                      <a:gd name="T14" fmla="*/ 3 w 12"/>
                      <a:gd name="T15" fmla="*/ 8 h 21"/>
                      <a:gd name="T16" fmla="*/ 7 w 12"/>
                      <a:gd name="T17" fmla="*/ 12 h 21"/>
                      <a:gd name="T18" fmla="*/ 6 w 12"/>
                      <a:gd name="T19" fmla="*/ 15 h 21"/>
                      <a:gd name="T20" fmla="*/ 10 w 12"/>
                      <a:gd name="T21" fmla="*/ 21 h 21"/>
                      <a:gd name="T22" fmla="*/ 8 w 12"/>
                      <a:gd name="T23" fmla="*/ 15 h 21"/>
                      <a:gd name="T24" fmla="*/ 9 w 12"/>
                      <a:gd name="T25" fmla="*/ 1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" h="21">
                        <a:moveTo>
                          <a:pt x="9" y="12"/>
                        </a:moveTo>
                        <a:cubicBezTo>
                          <a:pt x="9" y="11"/>
                          <a:pt x="8" y="10"/>
                          <a:pt x="8" y="9"/>
                        </a:cubicBezTo>
                        <a:cubicBezTo>
                          <a:pt x="8" y="5"/>
                          <a:pt x="8" y="4"/>
                          <a:pt x="8" y="2"/>
                        </a:cubicBezTo>
                        <a:cubicBezTo>
                          <a:pt x="7" y="3"/>
                          <a:pt x="6" y="6"/>
                          <a:pt x="4" y="6"/>
                        </a:cubicBezTo>
                        <a:cubicBezTo>
                          <a:pt x="3" y="6"/>
                          <a:pt x="6" y="2"/>
                          <a:pt x="6" y="2"/>
                        </a:cubicBezTo>
                        <a:cubicBezTo>
                          <a:pt x="3" y="2"/>
                          <a:pt x="2" y="0"/>
                          <a:pt x="0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4"/>
                          <a:pt x="2" y="8"/>
                          <a:pt x="3" y="8"/>
                        </a:cubicBezTo>
                        <a:cubicBezTo>
                          <a:pt x="4" y="8"/>
                          <a:pt x="5" y="11"/>
                          <a:pt x="7" y="12"/>
                        </a:cubicBezTo>
                        <a:cubicBezTo>
                          <a:pt x="7" y="13"/>
                          <a:pt x="6" y="14"/>
                          <a:pt x="6" y="15"/>
                        </a:cubicBezTo>
                        <a:cubicBezTo>
                          <a:pt x="6" y="18"/>
                          <a:pt x="8" y="21"/>
                          <a:pt x="10" y="21"/>
                        </a:cubicBezTo>
                        <a:cubicBezTo>
                          <a:pt x="12" y="21"/>
                          <a:pt x="8" y="17"/>
                          <a:pt x="8" y="15"/>
                        </a:cubicBezTo>
                        <a:cubicBezTo>
                          <a:pt x="8" y="14"/>
                          <a:pt x="9" y="14"/>
                          <a:pt x="9" y="1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152"/>
                  <p:cNvSpPr>
                    <a:spLocks/>
                  </p:cNvSpPr>
                  <p:nvPr/>
                </p:nvSpPr>
                <p:spPr bwMode="auto">
                  <a:xfrm>
                    <a:off x="2070" y="1949"/>
                    <a:ext cx="23" cy="19"/>
                  </a:xfrm>
                  <a:custGeom>
                    <a:avLst/>
                    <a:gdLst>
                      <a:gd name="T0" fmla="*/ 0 w 15"/>
                      <a:gd name="T1" fmla="*/ 5 h 13"/>
                      <a:gd name="T2" fmla="*/ 0 w 15"/>
                      <a:gd name="T3" fmla="*/ 9 h 13"/>
                      <a:gd name="T4" fmla="*/ 5 w 15"/>
                      <a:gd name="T5" fmla="*/ 13 h 13"/>
                      <a:gd name="T6" fmla="*/ 15 w 15"/>
                      <a:gd name="T7" fmla="*/ 4 h 13"/>
                      <a:gd name="T8" fmla="*/ 15 w 15"/>
                      <a:gd name="T9" fmla="*/ 0 h 13"/>
                      <a:gd name="T10" fmla="*/ 12 w 15"/>
                      <a:gd name="T11" fmla="*/ 0 h 13"/>
                      <a:gd name="T12" fmla="*/ 0 w 15"/>
                      <a:gd name="T13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3">
                        <a:moveTo>
                          <a:pt x="0" y="5"/>
                        </a:move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" y="10"/>
                          <a:pt x="3" y="11"/>
                          <a:pt x="5" y="13"/>
                        </a:cubicBezTo>
                        <a:cubicBezTo>
                          <a:pt x="9" y="9"/>
                          <a:pt x="11" y="7"/>
                          <a:pt x="15" y="4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7" y="0"/>
                          <a:pt x="4" y="3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153"/>
                  <p:cNvSpPr>
                    <a:spLocks/>
                  </p:cNvSpPr>
                  <p:nvPr/>
                </p:nvSpPr>
                <p:spPr bwMode="auto">
                  <a:xfrm>
                    <a:off x="3952" y="2285"/>
                    <a:ext cx="30" cy="26"/>
                  </a:xfrm>
                  <a:custGeom>
                    <a:avLst/>
                    <a:gdLst>
                      <a:gd name="T0" fmla="*/ 20 w 20"/>
                      <a:gd name="T1" fmla="*/ 2 h 17"/>
                      <a:gd name="T2" fmla="*/ 11 w 20"/>
                      <a:gd name="T3" fmla="*/ 4 h 17"/>
                      <a:gd name="T4" fmla="*/ 0 w 20"/>
                      <a:gd name="T5" fmla="*/ 3 h 17"/>
                      <a:gd name="T6" fmla="*/ 0 w 20"/>
                      <a:gd name="T7" fmla="*/ 6 h 17"/>
                      <a:gd name="T8" fmla="*/ 3 w 20"/>
                      <a:gd name="T9" fmla="*/ 7 h 17"/>
                      <a:gd name="T10" fmla="*/ 15 w 20"/>
                      <a:gd name="T11" fmla="*/ 15 h 17"/>
                      <a:gd name="T12" fmla="*/ 17 w 20"/>
                      <a:gd name="T13" fmla="*/ 17 h 17"/>
                      <a:gd name="T14" fmla="*/ 19 w 20"/>
                      <a:gd name="T15" fmla="*/ 15 h 17"/>
                      <a:gd name="T16" fmla="*/ 18 w 20"/>
                      <a:gd name="T17" fmla="*/ 9 h 17"/>
                      <a:gd name="T18" fmla="*/ 19 w 20"/>
                      <a:gd name="T19" fmla="*/ 6 h 17"/>
                      <a:gd name="T20" fmla="*/ 20 w 20"/>
                      <a:gd name="T21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" h="17">
                        <a:moveTo>
                          <a:pt x="20" y="2"/>
                        </a:moveTo>
                        <a:cubicBezTo>
                          <a:pt x="16" y="1"/>
                          <a:pt x="14" y="4"/>
                          <a:pt x="11" y="4"/>
                        </a:cubicBezTo>
                        <a:cubicBezTo>
                          <a:pt x="7" y="4"/>
                          <a:pt x="5" y="0"/>
                          <a:pt x="0" y="3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2" y="7"/>
                          <a:pt x="3" y="7"/>
                        </a:cubicBezTo>
                        <a:cubicBezTo>
                          <a:pt x="7" y="9"/>
                          <a:pt x="11" y="14"/>
                          <a:pt x="15" y="15"/>
                        </a:cubicBezTo>
                        <a:cubicBezTo>
                          <a:pt x="15" y="16"/>
                          <a:pt x="17" y="17"/>
                          <a:pt x="17" y="17"/>
                        </a:cubicBezTo>
                        <a:cubicBezTo>
                          <a:pt x="18" y="17"/>
                          <a:pt x="19" y="15"/>
                          <a:pt x="19" y="15"/>
                        </a:cubicBezTo>
                        <a:cubicBezTo>
                          <a:pt x="19" y="12"/>
                          <a:pt x="18" y="12"/>
                          <a:pt x="18" y="9"/>
                        </a:cubicBezTo>
                        <a:cubicBezTo>
                          <a:pt x="18" y="8"/>
                          <a:pt x="19" y="6"/>
                          <a:pt x="19" y="6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154"/>
                  <p:cNvSpPr>
                    <a:spLocks/>
                  </p:cNvSpPr>
                  <p:nvPr/>
                </p:nvSpPr>
                <p:spPr bwMode="auto">
                  <a:xfrm>
                    <a:off x="3908" y="2211"/>
                    <a:ext cx="11" cy="24"/>
                  </a:xfrm>
                  <a:custGeom>
                    <a:avLst/>
                    <a:gdLst>
                      <a:gd name="T0" fmla="*/ 5 w 7"/>
                      <a:gd name="T1" fmla="*/ 16 h 16"/>
                      <a:gd name="T2" fmla="*/ 7 w 7"/>
                      <a:gd name="T3" fmla="*/ 4 h 16"/>
                      <a:gd name="T4" fmla="*/ 6 w 7"/>
                      <a:gd name="T5" fmla="*/ 0 h 16"/>
                      <a:gd name="T6" fmla="*/ 2 w 7"/>
                      <a:gd name="T7" fmla="*/ 4 h 16"/>
                      <a:gd name="T8" fmla="*/ 0 w 7"/>
                      <a:gd name="T9" fmla="*/ 4 h 16"/>
                      <a:gd name="T10" fmla="*/ 5 w 7"/>
                      <a:gd name="T11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16">
                        <a:moveTo>
                          <a:pt x="5" y="16"/>
                        </a:moveTo>
                        <a:cubicBezTo>
                          <a:pt x="5" y="15"/>
                          <a:pt x="6" y="8"/>
                          <a:pt x="7" y="4"/>
                        </a:cubicBezTo>
                        <a:cubicBezTo>
                          <a:pt x="6" y="4"/>
                          <a:pt x="6" y="2"/>
                          <a:pt x="6" y="0"/>
                        </a:cubicBezTo>
                        <a:cubicBezTo>
                          <a:pt x="5" y="1"/>
                          <a:pt x="4" y="4"/>
                          <a:pt x="2" y="4"/>
                        </a:cubicBezTo>
                        <a:cubicBezTo>
                          <a:pt x="1" y="4"/>
                          <a:pt x="0" y="4"/>
                          <a:pt x="0" y="4"/>
                        </a:cubicBezTo>
                        <a:cubicBezTo>
                          <a:pt x="1" y="7"/>
                          <a:pt x="2" y="16"/>
                          <a:pt x="5" y="16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155"/>
                  <p:cNvSpPr>
                    <a:spLocks/>
                  </p:cNvSpPr>
                  <p:nvPr/>
                </p:nvSpPr>
                <p:spPr bwMode="auto">
                  <a:xfrm>
                    <a:off x="3905" y="2240"/>
                    <a:ext cx="17" cy="35"/>
                  </a:xfrm>
                  <a:custGeom>
                    <a:avLst/>
                    <a:gdLst>
                      <a:gd name="T0" fmla="*/ 3 w 11"/>
                      <a:gd name="T1" fmla="*/ 10 h 23"/>
                      <a:gd name="T2" fmla="*/ 1 w 11"/>
                      <a:gd name="T3" fmla="*/ 17 h 23"/>
                      <a:gd name="T4" fmla="*/ 4 w 11"/>
                      <a:gd name="T5" fmla="*/ 23 h 23"/>
                      <a:gd name="T6" fmla="*/ 11 w 11"/>
                      <a:gd name="T7" fmla="*/ 14 h 23"/>
                      <a:gd name="T8" fmla="*/ 9 w 11"/>
                      <a:gd name="T9" fmla="*/ 1 h 23"/>
                      <a:gd name="T10" fmla="*/ 6 w 11"/>
                      <a:gd name="T11" fmla="*/ 0 h 23"/>
                      <a:gd name="T12" fmla="*/ 0 w 11"/>
                      <a:gd name="T13" fmla="*/ 4 h 23"/>
                      <a:gd name="T14" fmla="*/ 3 w 11"/>
                      <a:gd name="T15" fmla="*/ 1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23">
                        <a:moveTo>
                          <a:pt x="3" y="10"/>
                        </a:moveTo>
                        <a:cubicBezTo>
                          <a:pt x="3" y="12"/>
                          <a:pt x="1" y="14"/>
                          <a:pt x="1" y="17"/>
                        </a:cubicBezTo>
                        <a:cubicBezTo>
                          <a:pt x="1" y="19"/>
                          <a:pt x="1" y="23"/>
                          <a:pt x="4" y="23"/>
                        </a:cubicBezTo>
                        <a:cubicBezTo>
                          <a:pt x="6" y="23"/>
                          <a:pt x="11" y="19"/>
                          <a:pt x="11" y="14"/>
                        </a:cubicBezTo>
                        <a:cubicBezTo>
                          <a:pt x="11" y="9"/>
                          <a:pt x="11" y="6"/>
                          <a:pt x="9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3" y="0"/>
                          <a:pt x="3" y="3"/>
                          <a:pt x="0" y="4"/>
                        </a:cubicBezTo>
                        <a:cubicBezTo>
                          <a:pt x="0" y="6"/>
                          <a:pt x="3" y="8"/>
                          <a:pt x="3" y="10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156"/>
                  <p:cNvSpPr>
                    <a:spLocks/>
                  </p:cNvSpPr>
                  <p:nvPr/>
                </p:nvSpPr>
                <p:spPr bwMode="auto">
                  <a:xfrm>
                    <a:off x="3842" y="2261"/>
                    <a:ext cx="7" cy="8"/>
                  </a:xfrm>
                  <a:custGeom>
                    <a:avLst/>
                    <a:gdLst>
                      <a:gd name="T0" fmla="*/ 5 w 5"/>
                      <a:gd name="T1" fmla="*/ 3 h 5"/>
                      <a:gd name="T2" fmla="*/ 4 w 5"/>
                      <a:gd name="T3" fmla="*/ 0 h 5"/>
                      <a:gd name="T4" fmla="*/ 0 w 5"/>
                      <a:gd name="T5" fmla="*/ 2 h 5"/>
                      <a:gd name="T6" fmla="*/ 3 w 5"/>
                      <a:gd name="T7" fmla="*/ 5 h 5"/>
                      <a:gd name="T8" fmla="*/ 5 w 5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5" y="3"/>
                        </a:moveTo>
                        <a:cubicBezTo>
                          <a:pt x="5" y="2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0" y="2"/>
                          <a:pt x="2" y="5"/>
                          <a:pt x="3" y="5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157"/>
                  <p:cNvSpPr>
                    <a:spLocks/>
                  </p:cNvSpPr>
                  <p:nvPr/>
                </p:nvSpPr>
                <p:spPr bwMode="auto">
                  <a:xfrm>
                    <a:off x="3923" y="1986"/>
                    <a:ext cx="11" cy="16"/>
                  </a:xfrm>
                  <a:custGeom>
                    <a:avLst/>
                    <a:gdLst>
                      <a:gd name="T0" fmla="*/ 7 w 7"/>
                      <a:gd name="T1" fmla="*/ 6 h 10"/>
                      <a:gd name="T2" fmla="*/ 5 w 7"/>
                      <a:gd name="T3" fmla="*/ 0 h 10"/>
                      <a:gd name="T4" fmla="*/ 0 w 7"/>
                      <a:gd name="T5" fmla="*/ 0 h 10"/>
                      <a:gd name="T6" fmla="*/ 0 w 7"/>
                      <a:gd name="T7" fmla="*/ 3 h 10"/>
                      <a:gd name="T8" fmla="*/ 6 w 7"/>
                      <a:gd name="T9" fmla="*/ 7 h 10"/>
                      <a:gd name="T10" fmla="*/ 6 w 7"/>
                      <a:gd name="T11" fmla="*/ 10 h 10"/>
                      <a:gd name="T12" fmla="*/ 7 w 7"/>
                      <a:gd name="T13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10">
                        <a:moveTo>
                          <a:pt x="7" y="6"/>
                        </a:moveTo>
                        <a:cubicBezTo>
                          <a:pt x="7" y="3"/>
                          <a:pt x="5" y="4"/>
                          <a:pt x="5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6"/>
                          <a:pt x="3" y="7"/>
                          <a:pt x="6" y="7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8"/>
                          <a:pt x="7" y="9"/>
                          <a:pt x="7" y="6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158"/>
                  <p:cNvSpPr>
                    <a:spLocks/>
                  </p:cNvSpPr>
                  <p:nvPr/>
                </p:nvSpPr>
                <p:spPr bwMode="auto">
                  <a:xfrm>
                    <a:off x="3936" y="1973"/>
                    <a:ext cx="18" cy="32"/>
                  </a:xfrm>
                  <a:custGeom>
                    <a:avLst/>
                    <a:gdLst>
                      <a:gd name="T0" fmla="*/ 2 w 12"/>
                      <a:gd name="T1" fmla="*/ 19 h 21"/>
                      <a:gd name="T2" fmla="*/ 2 w 12"/>
                      <a:gd name="T3" fmla="*/ 17 h 21"/>
                      <a:gd name="T4" fmla="*/ 0 w 12"/>
                      <a:gd name="T5" fmla="*/ 19 h 21"/>
                      <a:gd name="T6" fmla="*/ 4 w 12"/>
                      <a:gd name="T7" fmla="*/ 21 h 21"/>
                      <a:gd name="T8" fmla="*/ 12 w 12"/>
                      <a:gd name="T9" fmla="*/ 8 h 21"/>
                      <a:gd name="T10" fmla="*/ 5 w 12"/>
                      <a:gd name="T11" fmla="*/ 0 h 21"/>
                      <a:gd name="T12" fmla="*/ 0 w 12"/>
                      <a:gd name="T13" fmla="*/ 9 h 21"/>
                      <a:gd name="T14" fmla="*/ 6 w 12"/>
                      <a:gd name="T15" fmla="*/ 14 h 21"/>
                      <a:gd name="T16" fmla="*/ 2 w 12"/>
                      <a:gd name="T17" fmla="*/ 1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21">
                        <a:moveTo>
                          <a:pt x="2" y="19"/>
                        </a:move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1" y="18"/>
                          <a:pt x="1" y="18"/>
                          <a:pt x="0" y="19"/>
                        </a:cubicBezTo>
                        <a:cubicBezTo>
                          <a:pt x="1" y="19"/>
                          <a:pt x="2" y="21"/>
                          <a:pt x="4" y="21"/>
                        </a:cubicBezTo>
                        <a:cubicBezTo>
                          <a:pt x="10" y="21"/>
                          <a:pt x="8" y="10"/>
                          <a:pt x="12" y="8"/>
                        </a:cubicBezTo>
                        <a:cubicBezTo>
                          <a:pt x="11" y="3"/>
                          <a:pt x="11" y="0"/>
                          <a:pt x="5" y="0"/>
                        </a:cubicBezTo>
                        <a:cubicBezTo>
                          <a:pt x="3" y="0"/>
                          <a:pt x="0" y="8"/>
                          <a:pt x="0" y="9"/>
                        </a:cubicBezTo>
                        <a:cubicBezTo>
                          <a:pt x="0" y="11"/>
                          <a:pt x="3" y="14"/>
                          <a:pt x="6" y="14"/>
                        </a:cubicBezTo>
                        <a:cubicBezTo>
                          <a:pt x="6" y="16"/>
                          <a:pt x="4" y="18"/>
                          <a:pt x="2" y="19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159"/>
                  <p:cNvSpPr>
                    <a:spLocks/>
                  </p:cNvSpPr>
                  <p:nvPr/>
                </p:nvSpPr>
                <p:spPr bwMode="auto">
                  <a:xfrm>
                    <a:off x="4014" y="1938"/>
                    <a:ext cx="9" cy="18"/>
                  </a:xfrm>
                  <a:custGeom>
                    <a:avLst/>
                    <a:gdLst>
                      <a:gd name="T0" fmla="*/ 6 w 6"/>
                      <a:gd name="T1" fmla="*/ 0 h 12"/>
                      <a:gd name="T2" fmla="*/ 0 w 6"/>
                      <a:gd name="T3" fmla="*/ 8 h 12"/>
                      <a:gd name="T4" fmla="*/ 0 w 6"/>
                      <a:gd name="T5" fmla="*/ 12 h 12"/>
                      <a:gd name="T6" fmla="*/ 4 w 6"/>
                      <a:gd name="T7" fmla="*/ 4 h 12"/>
                      <a:gd name="T8" fmla="*/ 6 w 6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6" y="0"/>
                        </a:moveTo>
                        <a:cubicBezTo>
                          <a:pt x="2" y="0"/>
                          <a:pt x="0" y="6"/>
                          <a:pt x="0" y="8"/>
                        </a:cubicBezTo>
                        <a:cubicBezTo>
                          <a:pt x="0" y="10"/>
                          <a:pt x="0" y="11"/>
                          <a:pt x="0" y="12"/>
                        </a:cubicBezTo>
                        <a:cubicBezTo>
                          <a:pt x="2" y="9"/>
                          <a:pt x="4" y="8"/>
                          <a:pt x="4" y="4"/>
                        </a:cubicBezTo>
                        <a:cubicBezTo>
                          <a:pt x="4" y="3"/>
                          <a:pt x="6" y="1"/>
                          <a:pt x="6" y="0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160"/>
                  <p:cNvSpPr>
                    <a:spLocks/>
                  </p:cNvSpPr>
                  <p:nvPr/>
                </p:nvSpPr>
                <p:spPr bwMode="auto">
                  <a:xfrm>
                    <a:off x="4055" y="1914"/>
                    <a:ext cx="15" cy="22"/>
                  </a:xfrm>
                  <a:custGeom>
                    <a:avLst/>
                    <a:gdLst>
                      <a:gd name="T0" fmla="*/ 3 w 10"/>
                      <a:gd name="T1" fmla="*/ 15 h 15"/>
                      <a:gd name="T2" fmla="*/ 8 w 10"/>
                      <a:gd name="T3" fmla="*/ 11 h 15"/>
                      <a:gd name="T4" fmla="*/ 8 w 10"/>
                      <a:gd name="T5" fmla="*/ 8 h 15"/>
                      <a:gd name="T6" fmla="*/ 10 w 10"/>
                      <a:gd name="T7" fmla="*/ 4 h 15"/>
                      <a:gd name="T8" fmla="*/ 7 w 10"/>
                      <a:gd name="T9" fmla="*/ 0 h 15"/>
                      <a:gd name="T10" fmla="*/ 4 w 10"/>
                      <a:gd name="T11" fmla="*/ 4 h 15"/>
                      <a:gd name="T12" fmla="*/ 6 w 10"/>
                      <a:gd name="T13" fmla="*/ 7 h 15"/>
                      <a:gd name="T14" fmla="*/ 0 w 10"/>
                      <a:gd name="T15" fmla="*/ 10 h 15"/>
                      <a:gd name="T16" fmla="*/ 3 w 10"/>
                      <a:gd name="T17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5">
                        <a:moveTo>
                          <a:pt x="3" y="15"/>
                        </a:moveTo>
                        <a:cubicBezTo>
                          <a:pt x="4" y="15"/>
                          <a:pt x="8" y="12"/>
                          <a:pt x="8" y="11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7"/>
                          <a:pt x="9" y="5"/>
                          <a:pt x="10" y="4"/>
                        </a:cubicBezTo>
                        <a:cubicBezTo>
                          <a:pt x="9" y="3"/>
                          <a:pt x="8" y="2"/>
                          <a:pt x="7" y="0"/>
                        </a:cubicBezTo>
                        <a:cubicBezTo>
                          <a:pt x="7" y="0"/>
                          <a:pt x="4" y="2"/>
                          <a:pt x="4" y="4"/>
                        </a:cubicBezTo>
                        <a:cubicBezTo>
                          <a:pt x="4" y="5"/>
                          <a:pt x="5" y="6"/>
                          <a:pt x="6" y="7"/>
                        </a:cubicBezTo>
                        <a:cubicBezTo>
                          <a:pt x="4" y="8"/>
                          <a:pt x="3" y="10"/>
                          <a:pt x="0" y="10"/>
                        </a:cubicBezTo>
                        <a:cubicBezTo>
                          <a:pt x="0" y="12"/>
                          <a:pt x="1" y="15"/>
                          <a:pt x="3" y="15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161"/>
                  <p:cNvSpPr>
                    <a:spLocks/>
                  </p:cNvSpPr>
                  <p:nvPr/>
                </p:nvSpPr>
                <p:spPr bwMode="auto">
                  <a:xfrm>
                    <a:off x="4081" y="2331"/>
                    <a:ext cx="24" cy="7"/>
                  </a:xfrm>
                  <a:custGeom>
                    <a:avLst/>
                    <a:gdLst>
                      <a:gd name="T0" fmla="*/ 16 w 16"/>
                      <a:gd name="T1" fmla="*/ 3 h 5"/>
                      <a:gd name="T2" fmla="*/ 0 w 16"/>
                      <a:gd name="T3" fmla="*/ 1 h 5"/>
                      <a:gd name="T4" fmla="*/ 10 w 16"/>
                      <a:gd name="T5" fmla="*/ 3 h 5"/>
                      <a:gd name="T6" fmla="*/ 16 w 16"/>
                      <a:gd name="T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5">
                        <a:moveTo>
                          <a:pt x="16" y="3"/>
                        </a:moveTo>
                        <a:cubicBezTo>
                          <a:pt x="12" y="1"/>
                          <a:pt x="5" y="0"/>
                          <a:pt x="0" y="1"/>
                        </a:cubicBezTo>
                        <a:cubicBezTo>
                          <a:pt x="3" y="3"/>
                          <a:pt x="8" y="3"/>
                          <a:pt x="10" y="3"/>
                        </a:cubicBezTo>
                        <a:cubicBezTo>
                          <a:pt x="11" y="3"/>
                          <a:pt x="13" y="5"/>
                          <a:pt x="16" y="3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162"/>
                  <p:cNvSpPr>
                    <a:spLocks/>
                  </p:cNvSpPr>
                  <p:nvPr/>
                </p:nvSpPr>
                <p:spPr bwMode="auto">
                  <a:xfrm>
                    <a:off x="4176" y="2326"/>
                    <a:ext cx="23" cy="14"/>
                  </a:xfrm>
                  <a:custGeom>
                    <a:avLst/>
                    <a:gdLst>
                      <a:gd name="T0" fmla="*/ 15 w 15"/>
                      <a:gd name="T1" fmla="*/ 0 h 9"/>
                      <a:gd name="T2" fmla="*/ 0 w 15"/>
                      <a:gd name="T3" fmla="*/ 6 h 9"/>
                      <a:gd name="T4" fmla="*/ 1 w 15"/>
                      <a:gd name="T5" fmla="*/ 8 h 9"/>
                      <a:gd name="T6" fmla="*/ 3 w 15"/>
                      <a:gd name="T7" fmla="*/ 9 h 9"/>
                      <a:gd name="T8" fmla="*/ 11 w 15"/>
                      <a:gd name="T9" fmla="*/ 6 h 9"/>
                      <a:gd name="T10" fmla="*/ 12 w 15"/>
                      <a:gd name="T11" fmla="*/ 3 h 9"/>
                      <a:gd name="T12" fmla="*/ 15 w 15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9">
                        <a:moveTo>
                          <a:pt x="15" y="0"/>
                        </a:moveTo>
                        <a:cubicBezTo>
                          <a:pt x="11" y="1"/>
                          <a:pt x="4" y="4"/>
                          <a:pt x="0" y="6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1" y="9"/>
                          <a:pt x="2" y="9"/>
                          <a:pt x="3" y="9"/>
                        </a:cubicBezTo>
                        <a:cubicBezTo>
                          <a:pt x="5" y="9"/>
                          <a:pt x="10" y="8"/>
                          <a:pt x="11" y="6"/>
                        </a:cubicBezTo>
                        <a:cubicBezTo>
                          <a:pt x="11" y="5"/>
                          <a:pt x="11" y="3"/>
                          <a:pt x="12" y="3"/>
                        </a:cubicBezTo>
                        <a:cubicBezTo>
                          <a:pt x="13" y="2"/>
                          <a:pt x="15" y="3"/>
                          <a:pt x="15" y="0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163"/>
                  <p:cNvSpPr>
                    <a:spLocks/>
                  </p:cNvSpPr>
                  <p:nvPr/>
                </p:nvSpPr>
                <p:spPr bwMode="auto">
                  <a:xfrm>
                    <a:off x="4410" y="2662"/>
                    <a:ext cx="12" cy="6"/>
                  </a:xfrm>
                  <a:custGeom>
                    <a:avLst/>
                    <a:gdLst>
                      <a:gd name="T0" fmla="*/ 3 w 8"/>
                      <a:gd name="T1" fmla="*/ 4 h 4"/>
                      <a:gd name="T2" fmla="*/ 8 w 8"/>
                      <a:gd name="T3" fmla="*/ 0 h 4"/>
                      <a:gd name="T4" fmla="*/ 0 w 8"/>
                      <a:gd name="T5" fmla="*/ 2 h 4"/>
                      <a:gd name="T6" fmla="*/ 3 w 8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3" y="4"/>
                        </a:moveTo>
                        <a:cubicBezTo>
                          <a:pt x="5" y="4"/>
                          <a:pt x="7" y="2"/>
                          <a:pt x="8" y="0"/>
                        </a:cubicBezTo>
                        <a:cubicBezTo>
                          <a:pt x="4" y="0"/>
                          <a:pt x="3" y="1"/>
                          <a:pt x="0" y="2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164"/>
                  <p:cNvSpPr>
                    <a:spLocks/>
                  </p:cNvSpPr>
                  <p:nvPr/>
                </p:nvSpPr>
                <p:spPr bwMode="auto">
                  <a:xfrm>
                    <a:off x="4350" y="1686"/>
                    <a:ext cx="24" cy="21"/>
                  </a:xfrm>
                  <a:custGeom>
                    <a:avLst/>
                    <a:gdLst>
                      <a:gd name="T0" fmla="*/ 3 w 16"/>
                      <a:gd name="T1" fmla="*/ 3 h 14"/>
                      <a:gd name="T2" fmla="*/ 0 w 16"/>
                      <a:gd name="T3" fmla="*/ 10 h 14"/>
                      <a:gd name="T4" fmla="*/ 5 w 16"/>
                      <a:gd name="T5" fmla="*/ 14 h 14"/>
                      <a:gd name="T6" fmla="*/ 16 w 16"/>
                      <a:gd name="T7" fmla="*/ 8 h 14"/>
                      <a:gd name="T8" fmla="*/ 16 w 16"/>
                      <a:gd name="T9" fmla="*/ 4 h 14"/>
                      <a:gd name="T10" fmla="*/ 6 w 16"/>
                      <a:gd name="T11" fmla="*/ 0 h 14"/>
                      <a:gd name="T12" fmla="*/ 3 w 16"/>
                      <a:gd name="T13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4">
                        <a:moveTo>
                          <a:pt x="3" y="3"/>
                        </a:moveTo>
                        <a:cubicBezTo>
                          <a:pt x="3" y="3"/>
                          <a:pt x="0" y="9"/>
                          <a:pt x="0" y="10"/>
                        </a:cubicBezTo>
                        <a:cubicBezTo>
                          <a:pt x="0" y="13"/>
                          <a:pt x="1" y="14"/>
                          <a:pt x="5" y="14"/>
                        </a:cubicBezTo>
                        <a:cubicBezTo>
                          <a:pt x="9" y="14"/>
                          <a:pt x="12" y="11"/>
                          <a:pt x="16" y="8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12" y="4"/>
                          <a:pt x="10" y="0"/>
                          <a:pt x="6" y="0"/>
                        </a:cubicBezTo>
                        <a:cubicBezTo>
                          <a:pt x="5" y="0"/>
                          <a:pt x="5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165"/>
                  <p:cNvSpPr>
                    <a:spLocks/>
                  </p:cNvSpPr>
                  <p:nvPr/>
                </p:nvSpPr>
                <p:spPr bwMode="auto">
                  <a:xfrm>
                    <a:off x="4469" y="1660"/>
                    <a:ext cx="18" cy="23"/>
                  </a:xfrm>
                  <a:custGeom>
                    <a:avLst/>
                    <a:gdLst>
                      <a:gd name="T0" fmla="*/ 0 w 12"/>
                      <a:gd name="T1" fmla="*/ 7 h 15"/>
                      <a:gd name="T2" fmla="*/ 9 w 12"/>
                      <a:gd name="T3" fmla="*/ 15 h 15"/>
                      <a:gd name="T4" fmla="*/ 12 w 12"/>
                      <a:gd name="T5" fmla="*/ 13 h 15"/>
                      <a:gd name="T6" fmla="*/ 0 w 12"/>
                      <a:gd name="T7" fmla="*/ 7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5">
                        <a:moveTo>
                          <a:pt x="0" y="7"/>
                        </a:moveTo>
                        <a:cubicBezTo>
                          <a:pt x="0" y="10"/>
                          <a:pt x="5" y="15"/>
                          <a:pt x="9" y="15"/>
                        </a:cubicBezTo>
                        <a:cubicBezTo>
                          <a:pt x="9" y="15"/>
                          <a:pt x="12" y="15"/>
                          <a:pt x="12" y="13"/>
                        </a:cubicBezTo>
                        <a:cubicBezTo>
                          <a:pt x="12" y="7"/>
                          <a:pt x="0" y="0"/>
                          <a:pt x="0" y="7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166"/>
                  <p:cNvSpPr>
                    <a:spLocks/>
                  </p:cNvSpPr>
                  <p:nvPr/>
                </p:nvSpPr>
                <p:spPr bwMode="auto">
                  <a:xfrm>
                    <a:off x="4598" y="1584"/>
                    <a:ext cx="16" cy="16"/>
                  </a:xfrm>
                  <a:custGeom>
                    <a:avLst/>
                    <a:gdLst>
                      <a:gd name="T0" fmla="*/ 11 w 11"/>
                      <a:gd name="T1" fmla="*/ 6 h 10"/>
                      <a:gd name="T2" fmla="*/ 4 w 11"/>
                      <a:gd name="T3" fmla="*/ 0 h 10"/>
                      <a:gd name="T4" fmla="*/ 0 w 11"/>
                      <a:gd name="T5" fmla="*/ 6 h 10"/>
                      <a:gd name="T6" fmla="*/ 0 w 11"/>
                      <a:gd name="T7" fmla="*/ 10 h 10"/>
                      <a:gd name="T8" fmla="*/ 11 w 1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0">
                        <a:moveTo>
                          <a:pt x="11" y="6"/>
                        </a:moveTo>
                        <a:cubicBezTo>
                          <a:pt x="8" y="4"/>
                          <a:pt x="8" y="0"/>
                          <a:pt x="4" y="0"/>
                        </a:cubicBezTo>
                        <a:cubicBezTo>
                          <a:pt x="2" y="0"/>
                          <a:pt x="0" y="4"/>
                          <a:pt x="0" y="6"/>
                        </a:cubicBezTo>
                        <a:cubicBezTo>
                          <a:pt x="0" y="7"/>
                          <a:pt x="0" y="10"/>
                          <a:pt x="0" y="10"/>
                        </a:cubicBezTo>
                        <a:cubicBezTo>
                          <a:pt x="4" y="10"/>
                          <a:pt x="10" y="7"/>
                          <a:pt x="11" y="6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167"/>
                  <p:cNvSpPr>
                    <a:spLocks/>
                  </p:cNvSpPr>
                  <p:nvPr/>
                </p:nvSpPr>
                <p:spPr bwMode="auto">
                  <a:xfrm>
                    <a:off x="5391" y="1571"/>
                    <a:ext cx="38" cy="18"/>
                  </a:xfrm>
                  <a:custGeom>
                    <a:avLst/>
                    <a:gdLst>
                      <a:gd name="T0" fmla="*/ 17 w 25"/>
                      <a:gd name="T1" fmla="*/ 12 h 12"/>
                      <a:gd name="T2" fmla="*/ 25 w 25"/>
                      <a:gd name="T3" fmla="*/ 12 h 12"/>
                      <a:gd name="T4" fmla="*/ 13 w 25"/>
                      <a:gd name="T5" fmla="*/ 0 h 12"/>
                      <a:gd name="T6" fmla="*/ 0 w 25"/>
                      <a:gd name="T7" fmla="*/ 9 h 12"/>
                      <a:gd name="T8" fmla="*/ 1 w 25"/>
                      <a:gd name="T9" fmla="*/ 8 h 12"/>
                      <a:gd name="T10" fmla="*/ 17 w 25"/>
                      <a:gd name="T11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12">
                        <a:moveTo>
                          <a:pt x="17" y="12"/>
                        </a:move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5" y="5"/>
                          <a:pt x="20" y="0"/>
                          <a:pt x="13" y="0"/>
                        </a:cubicBezTo>
                        <a:cubicBezTo>
                          <a:pt x="7" y="0"/>
                          <a:pt x="3" y="4"/>
                          <a:pt x="0" y="9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6" y="10"/>
                          <a:pt x="13" y="9"/>
                          <a:pt x="17" y="12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168"/>
                  <p:cNvSpPr>
                    <a:spLocks/>
                  </p:cNvSpPr>
                  <p:nvPr/>
                </p:nvSpPr>
                <p:spPr bwMode="auto">
                  <a:xfrm>
                    <a:off x="5462" y="1527"/>
                    <a:ext cx="52" cy="21"/>
                  </a:xfrm>
                  <a:custGeom>
                    <a:avLst/>
                    <a:gdLst>
                      <a:gd name="T0" fmla="*/ 22 w 34"/>
                      <a:gd name="T1" fmla="*/ 14 h 14"/>
                      <a:gd name="T2" fmla="*/ 34 w 34"/>
                      <a:gd name="T3" fmla="*/ 9 h 14"/>
                      <a:gd name="T4" fmla="*/ 31 w 34"/>
                      <a:gd name="T5" fmla="*/ 6 h 14"/>
                      <a:gd name="T6" fmla="*/ 0 w 34"/>
                      <a:gd name="T7" fmla="*/ 0 h 14"/>
                      <a:gd name="T8" fmla="*/ 3 w 34"/>
                      <a:gd name="T9" fmla="*/ 2 h 14"/>
                      <a:gd name="T10" fmla="*/ 22 w 34"/>
                      <a:gd name="T11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14">
                        <a:moveTo>
                          <a:pt x="22" y="14"/>
                        </a:moveTo>
                        <a:cubicBezTo>
                          <a:pt x="26" y="14"/>
                          <a:pt x="34" y="12"/>
                          <a:pt x="34" y="9"/>
                        </a:cubicBezTo>
                        <a:cubicBezTo>
                          <a:pt x="34" y="7"/>
                          <a:pt x="33" y="6"/>
                          <a:pt x="31" y="6"/>
                        </a:cubicBezTo>
                        <a:cubicBezTo>
                          <a:pt x="30" y="6"/>
                          <a:pt x="3" y="2"/>
                          <a:pt x="0" y="0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0"/>
                          <a:pt x="15" y="14"/>
                          <a:pt x="22" y="14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169"/>
                  <p:cNvSpPr>
                    <a:spLocks/>
                  </p:cNvSpPr>
                  <p:nvPr/>
                </p:nvSpPr>
                <p:spPr bwMode="auto">
                  <a:xfrm>
                    <a:off x="5391" y="1557"/>
                    <a:ext cx="11" cy="14"/>
                  </a:xfrm>
                  <a:custGeom>
                    <a:avLst/>
                    <a:gdLst>
                      <a:gd name="T0" fmla="*/ 7 w 7"/>
                      <a:gd name="T1" fmla="*/ 5 h 9"/>
                      <a:gd name="T2" fmla="*/ 0 w 7"/>
                      <a:gd name="T3" fmla="*/ 5 h 9"/>
                      <a:gd name="T4" fmla="*/ 3 w 7"/>
                      <a:gd name="T5" fmla="*/ 9 h 9"/>
                      <a:gd name="T6" fmla="*/ 7 w 7"/>
                      <a:gd name="T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9">
                        <a:moveTo>
                          <a:pt x="7" y="5"/>
                        </a:moveTo>
                        <a:cubicBezTo>
                          <a:pt x="7" y="0"/>
                          <a:pt x="0" y="0"/>
                          <a:pt x="0" y="5"/>
                        </a:cubicBezTo>
                        <a:cubicBezTo>
                          <a:pt x="0" y="7"/>
                          <a:pt x="0" y="9"/>
                          <a:pt x="3" y="9"/>
                        </a:cubicBezTo>
                        <a:cubicBezTo>
                          <a:pt x="5" y="9"/>
                          <a:pt x="7" y="7"/>
                          <a:pt x="7" y="5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170"/>
                  <p:cNvSpPr>
                    <a:spLocks/>
                  </p:cNvSpPr>
                  <p:nvPr/>
                </p:nvSpPr>
                <p:spPr bwMode="auto">
                  <a:xfrm>
                    <a:off x="3087" y="2091"/>
                    <a:ext cx="29" cy="18"/>
                  </a:xfrm>
                  <a:custGeom>
                    <a:avLst/>
                    <a:gdLst>
                      <a:gd name="T0" fmla="*/ 19 w 19"/>
                      <a:gd name="T1" fmla="*/ 10 h 12"/>
                      <a:gd name="T2" fmla="*/ 0 w 19"/>
                      <a:gd name="T3" fmla="*/ 2 h 12"/>
                      <a:gd name="T4" fmla="*/ 15 w 19"/>
                      <a:gd name="T5" fmla="*/ 12 h 12"/>
                      <a:gd name="T6" fmla="*/ 19 w 19"/>
                      <a:gd name="T7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12">
                        <a:moveTo>
                          <a:pt x="19" y="10"/>
                        </a:moveTo>
                        <a:cubicBezTo>
                          <a:pt x="13" y="6"/>
                          <a:pt x="8" y="0"/>
                          <a:pt x="0" y="2"/>
                        </a:cubicBezTo>
                        <a:cubicBezTo>
                          <a:pt x="3" y="5"/>
                          <a:pt x="11" y="12"/>
                          <a:pt x="15" y="12"/>
                        </a:cubicBezTo>
                        <a:cubicBezTo>
                          <a:pt x="17" y="12"/>
                          <a:pt x="18" y="12"/>
                          <a:pt x="19" y="1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171"/>
                  <p:cNvSpPr>
                    <a:spLocks/>
                  </p:cNvSpPr>
                  <p:nvPr/>
                </p:nvSpPr>
                <p:spPr bwMode="auto">
                  <a:xfrm>
                    <a:off x="3089" y="2146"/>
                    <a:ext cx="23" cy="16"/>
                  </a:xfrm>
                  <a:custGeom>
                    <a:avLst/>
                    <a:gdLst>
                      <a:gd name="T0" fmla="*/ 1 w 15"/>
                      <a:gd name="T1" fmla="*/ 0 h 11"/>
                      <a:gd name="T2" fmla="*/ 0 w 15"/>
                      <a:gd name="T3" fmla="*/ 3 h 11"/>
                      <a:gd name="T4" fmla="*/ 12 w 15"/>
                      <a:gd name="T5" fmla="*/ 11 h 11"/>
                      <a:gd name="T6" fmla="*/ 15 w 15"/>
                      <a:gd name="T7" fmla="*/ 7 h 11"/>
                      <a:gd name="T8" fmla="*/ 15 w 15"/>
                      <a:gd name="T9" fmla="*/ 5 h 11"/>
                      <a:gd name="T10" fmla="*/ 7 w 15"/>
                      <a:gd name="T11" fmla="*/ 5 h 11"/>
                      <a:gd name="T12" fmla="*/ 1 w 15"/>
                      <a:gd name="T1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11">
                        <a:moveTo>
                          <a:pt x="1" y="0"/>
                        </a:move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5"/>
                          <a:pt x="10" y="11"/>
                          <a:pt x="12" y="11"/>
                        </a:cubicBezTo>
                        <a:cubicBezTo>
                          <a:pt x="12" y="11"/>
                          <a:pt x="15" y="9"/>
                          <a:pt x="15" y="7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4" y="5"/>
                          <a:pt x="3" y="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172"/>
                  <p:cNvSpPr>
                    <a:spLocks/>
                  </p:cNvSpPr>
                  <p:nvPr/>
                </p:nvSpPr>
                <p:spPr bwMode="auto">
                  <a:xfrm>
                    <a:off x="3121" y="2147"/>
                    <a:ext cx="15" cy="21"/>
                  </a:xfrm>
                  <a:custGeom>
                    <a:avLst/>
                    <a:gdLst>
                      <a:gd name="T0" fmla="*/ 10 w 10"/>
                      <a:gd name="T1" fmla="*/ 10 h 14"/>
                      <a:gd name="T2" fmla="*/ 10 w 10"/>
                      <a:gd name="T3" fmla="*/ 8 h 14"/>
                      <a:gd name="T4" fmla="*/ 8 w 10"/>
                      <a:gd name="T5" fmla="*/ 3 h 14"/>
                      <a:gd name="T6" fmla="*/ 6 w 10"/>
                      <a:gd name="T7" fmla="*/ 0 h 14"/>
                      <a:gd name="T8" fmla="*/ 0 w 10"/>
                      <a:gd name="T9" fmla="*/ 10 h 14"/>
                      <a:gd name="T10" fmla="*/ 5 w 10"/>
                      <a:gd name="T11" fmla="*/ 14 h 14"/>
                      <a:gd name="T12" fmla="*/ 10 w 10"/>
                      <a:gd name="T13" fmla="*/ 1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14">
                        <a:moveTo>
                          <a:pt x="10" y="10"/>
                        </a:move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4" y="8"/>
                          <a:pt x="8" y="6"/>
                          <a:pt x="8" y="3"/>
                        </a:cubicBez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4" y="1"/>
                          <a:pt x="0" y="8"/>
                          <a:pt x="0" y="10"/>
                        </a:cubicBezTo>
                        <a:cubicBezTo>
                          <a:pt x="0" y="12"/>
                          <a:pt x="2" y="14"/>
                          <a:pt x="5" y="14"/>
                        </a:cubicBezTo>
                        <a:cubicBezTo>
                          <a:pt x="8" y="14"/>
                          <a:pt x="10" y="12"/>
                          <a:pt x="10" y="1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173"/>
                  <p:cNvSpPr>
                    <a:spLocks/>
                  </p:cNvSpPr>
                  <p:nvPr/>
                </p:nvSpPr>
                <p:spPr bwMode="auto">
                  <a:xfrm>
                    <a:off x="1928" y="1898"/>
                    <a:ext cx="18" cy="10"/>
                  </a:xfrm>
                  <a:custGeom>
                    <a:avLst/>
                    <a:gdLst>
                      <a:gd name="T0" fmla="*/ 8 w 12"/>
                      <a:gd name="T1" fmla="*/ 0 h 6"/>
                      <a:gd name="T2" fmla="*/ 4 w 12"/>
                      <a:gd name="T3" fmla="*/ 3 h 6"/>
                      <a:gd name="T4" fmla="*/ 0 w 12"/>
                      <a:gd name="T5" fmla="*/ 3 h 6"/>
                      <a:gd name="T6" fmla="*/ 3 w 12"/>
                      <a:gd name="T7" fmla="*/ 6 h 6"/>
                      <a:gd name="T8" fmla="*/ 12 w 12"/>
                      <a:gd name="T9" fmla="*/ 6 h 6"/>
                      <a:gd name="T10" fmla="*/ 8 w 12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6">
                        <a:moveTo>
                          <a:pt x="8" y="0"/>
                        </a:moveTo>
                        <a:cubicBezTo>
                          <a:pt x="6" y="0"/>
                          <a:pt x="5" y="0"/>
                          <a:pt x="4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1" y="3"/>
                          <a:pt x="11" y="0"/>
                          <a:pt x="8" y="0"/>
                        </a:cubicBezTo>
                        <a:close/>
                      </a:path>
                    </a:pathLst>
                  </a:custGeom>
                  <a:solidFill>
                    <a:srgbClr val="889F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174"/>
                  <p:cNvSpPr>
                    <a:spLocks noEditPoints="1"/>
                  </p:cNvSpPr>
                  <p:nvPr/>
                </p:nvSpPr>
                <p:spPr bwMode="auto">
                  <a:xfrm>
                    <a:off x="3192" y="1674"/>
                    <a:ext cx="1477" cy="1503"/>
                  </a:xfrm>
                  <a:custGeom>
                    <a:avLst/>
                    <a:gdLst>
                      <a:gd name="T0" fmla="*/ 769 w 977"/>
                      <a:gd name="T1" fmla="*/ 500 h 991"/>
                      <a:gd name="T2" fmla="*/ 847 w 977"/>
                      <a:gd name="T3" fmla="*/ 577 h 991"/>
                      <a:gd name="T4" fmla="*/ 732 w 977"/>
                      <a:gd name="T5" fmla="*/ 643 h 991"/>
                      <a:gd name="T6" fmla="*/ 669 w 977"/>
                      <a:gd name="T7" fmla="*/ 492 h 991"/>
                      <a:gd name="T8" fmla="*/ 750 w 977"/>
                      <a:gd name="T9" fmla="*/ 667 h 991"/>
                      <a:gd name="T10" fmla="*/ 710 w 977"/>
                      <a:gd name="T11" fmla="*/ 865 h 991"/>
                      <a:gd name="T12" fmla="*/ 967 w 977"/>
                      <a:gd name="T13" fmla="*/ 650 h 991"/>
                      <a:gd name="T14" fmla="*/ 925 w 977"/>
                      <a:gd name="T15" fmla="*/ 560 h 991"/>
                      <a:gd name="T16" fmla="*/ 871 w 977"/>
                      <a:gd name="T17" fmla="*/ 533 h 991"/>
                      <a:gd name="T18" fmla="*/ 862 w 977"/>
                      <a:gd name="T19" fmla="*/ 447 h 991"/>
                      <a:gd name="T20" fmla="*/ 943 w 977"/>
                      <a:gd name="T21" fmla="*/ 412 h 991"/>
                      <a:gd name="T22" fmla="*/ 968 w 977"/>
                      <a:gd name="T23" fmla="*/ 409 h 991"/>
                      <a:gd name="T24" fmla="*/ 822 w 977"/>
                      <a:gd name="T25" fmla="*/ 403 h 991"/>
                      <a:gd name="T26" fmla="*/ 969 w 977"/>
                      <a:gd name="T27" fmla="*/ 378 h 991"/>
                      <a:gd name="T28" fmla="*/ 781 w 977"/>
                      <a:gd name="T29" fmla="*/ 379 h 991"/>
                      <a:gd name="T30" fmla="*/ 778 w 977"/>
                      <a:gd name="T31" fmla="*/ 411 h 991"/>
                      <a:gd name="T32" fmla="*/ 814 w 977"/>
                      <a:gd name="T33" fmla="*/ 376 h 991"/>
                      <a:gd name="T34" fmla="*/ 579 w 977"/>
                      <a:gd name="T35" fmla="*/ 288 h 991"/>
                      <a:gd name="T36" fmla="*/ 245 w 977"/>
                      <a:gd name="T37" fmla="*/ 68 h 991"/>
                      <a:gd name="T38" fmla="*/ 698 w 977"/>
                      <a:gd name="T39" fmla="*/ 81 h 991"/>
                      <a:gd name="T40" fmla="*/ 557 w 977"/>
                      <a:gd name="T41" fmla="*/ 4 h 991"/>
                      <a:gd name="T42" fmla="*/ 663 w 977"/>
                      <a:gd name="T43" fmla="*/ 433 h 991"/>
                      <a:gd name="T44" fmla="*/ 518 w 977"/>
                      <a:gd name="T45" fmla="*/ 418 h 991"/>
                      <a:gd name="T46" fmla="*/ 475 w 977"/>
                      <a:gd name="T47" fmla="*/ 383 h 991"/>
                      <a:gd name="T48" fmla="*/ 378 w 977"/>
                      <a:gd name="T49" fmla="*/ 222 h 991"/>
                      <a:gd name="T50" fmla="*/ 364 w 977"/>
                      <a:gd name="T51" fmla="*/ 247 h 991"/>
                      <a:gd name="T52" fmla="*/ 484 w 977"/>
                      <a:gd name="T53" fmla="*/ 206 h 991"/>
                      <a:gd name="T54" fmla="*/ 550 w 977"/>
                      <a:gd name="T55" fmla="*/ 174 h 991"/>
                      <a:gd name="T56" fmla="*/ 368 w 977"/>
                      <a:gd name="T57" fmla="*/ 183 h 991"/>
                      <a:gd name="T58" fmla="*/ 389 w 977"/>
                      <a:gd name="T59" fmla="*/ 202 h 991"/>
                      <a:gd name="T60" fmla="*/ 424 w 977"/>
                      <a:gd name="T61" fmla="*/ 244 h 991"/>
                      <a:gd name="T62" fmla="*/ 380 w 977"/>
                      <a:gd name="T63" fmla="*/ 260 h 991"/>
                      <a:gd name="T64" fmla="*/ 385 w 977"/>
                      <a:gd name="T65" fmla="*/ 216 h 991"/>
                      <a:gd name="T66" fmla="*/ 368 w 977"/>
                      <a:gd name="T67" fmla="*/ 189 h 991"/>
                      <a:gd name="T68" fmla="*/ 574 w 977"/>
                      <a:gd name="T69" fmla="*/ 173 h 991"/>
                      <a:gd name="T70" fmla="*/ 295 w 977"/>
                      <a:gd name="T71" fmla="*/ 60 h 991"/>
                      <a:gd name="T72" fmla="*/ 243 w 977"/>
                      <a:gd name="T73" fmla="*/ 75 h 991"/>
                      <a:gd name="T74" fmla="*/ 147 w 977"/>
                      <a:gd name="T75" fmla="*/ 813 h 991"/>
                      <a:gd name="T76" fmla="*/ 476 w 977"/>
                      <a:gd name="T77" fmla="*/ 772 h 991"/>
                      <a:gd name="T78" fmla="*/ 305 w 977"/>
                      <a:gd name="T79" fmla="*/ 673 h 991"/>
                      <a:gd name="T80" fmla="*/ 366 w 977"/>
                      <a:gd name="T81" fmla="*/ 436 h 991"/>
                      <a:gd name="T82" fmla="*/ 494 w 977"/>
                      <a:gd name="T83" fmla="*/ 430 h 991"/>
                      <a:gd name="T84" fmla="*/ 644 w 977"/>
                      <a:gd name="T85" fmla="*/ 472 h 991"/>
                      <a:gd name="T86" fmla="*/ 654 w 977"/>
                      <a:gd name="T87" fmla="*/ 425 h 991"/>
                      <a:gd name="T88" fmla="*/ 628 w 977"/>
                      <a:gd name="T89" fmla="*/ 377 h 991"/>
                      <a:gd name="T90" fmla="*/ 682 w 977"/>
                      <a:gd name="T91" fmla="*/ 326 h 991"/>
                      <a:gd name="T92" fmla="*/ 615 w 977"/>
                      <a:gd name="T93" fmla="*/ 359 h 991"/>
                      <a:gd name="T94" fmla="*/ 582 w 977"/>
                      <a:gd name="T95" fmla="*/ 391 h 991"/>
                      <a:gd name="T96" fmla="*/ 568 w 977"/>
                      <a:gd name="T97" fmla="*/ 403 h 991"/>
                      <a:gd name="T98" fmla="*/ 501 w 977"/>
                      <a:gd name="T99" fmla="*/ 335 h 991"/>
                      <a:gd name="T100" fmla="*/ 527 w 977"/>
                      <a:gd name="T101" fmla="*/ 406 h 991"/>
                      <a:gd name="T102" fmla="*/ 434 w 977"/>
                      <a:gd name="T103" fmla="*/ 363 h 991"/>
                      <a:gd name="T104" fmla="*/ 345 w 977"/>
                      <a:gd name="T105" fmla="*/ 414 h 991"/>
                      <a:gd name="T106" fmla="*/ 394 w 977"/>
                      <a:gd name="T107" fmla="*/ 350 h 991"/>
                      <a:gd name="T108" fmla="*/ 400 w 977"/>
                      <a:gd name="T109" fmla="*/ 289 h 991"/>
                      <a:gd name="T110" fmla="*/ 462 w 977"/>
                      <a:gd name="T111" fmla="*/ 233 h 991"/>
                      <a:gd name="T112" fmla="*/ 490 w 977"/>
                      <a:gd name="T113" fmla="*/ 197 h 991"/>
                      <a:gd name="T114" fmla="*/ 539 w 977"/>
                      <a:gd name="T115" fmla="*/ 215 h 991"/>
                      <a:gd name="T116" fmla="*/ 599 w 977"/>
                      <a:gd name="T117" fmla="*/ 142 h 991"/>
                      <a:gd name="T118" fmla="*/ 539 w 977"/>
                      <a:gd name="T119" fmla="*/ 113 h 991"/>
                      <a:gd name="T120" fmla="*/ 497 w 977"/>
                      <a:gd name="T121" fmla="*/ 174 h 991"/>
                      <a:gd name="T122" fmla="*/ 479 w 977"/>
                      <a:gd name="T123" fmla="*/ 99 h 991"/>
                      <a:gd name="T124" fmla="*/ 527 w 977"/>
                      <a:gd name="T125" fmla="*/ 14 h 9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977" h="991">
                        <a:moveTo>
                          <a:pt x="670" y="488"/>
                        </a:moveTo>
                        <a:cubicBezTo>
                          <a:pt x="670" y="489"/>
                          <a:pt x="670" y="489"/>
                          <a:pt x="670" y="489"/>
                        </a:cubicBezTo>
                        <a:cubicBezTo>
                          <a:pt x="670" y="489"/>
                          <a:pt x="670" y="489"/>
                          <a:pt x="670" y="489"/>
                        </a:cubicBezTo>
                        <a:cubicBezTo>
                          <a:pt x="670" y="488"/>
                          <a:pt x="670" y="488"/>
                          <a:pt x="670" y="488"/>
                        </a:cubicBezTo>
                        <a:moveTo>
                          <a:pt x="814" y="651"/>
                        </a:moveTo>
                        <a:cubicBezTo>
                          <a:pt x="814" y="651"/>
                          <a:pt x="814" y="651"/>
                          <a:pt x="814" y="651"/>
                        </a:cubicBezTo>
                        <a:cubicBezTo>
                          <a:pt x="814" y="651"/>
                          <a:pt x="814" y="651"/>
                          <a:pt x="814" y="651"/>
                        </a:cubicBezTo>
                        <a:cubicBezTo>
                          <a:pt x="813" y="653"/>
                          <a:pt x="811" y="655"/>
                          <a:pt x="809" y="655"/>
                        </a:cubicBezTo>
                        <a:cubicBezTo>
                          <a:pt x="808" y="655"/>
                          <a:pt x="807" y="655"/>
                          <a:pt x="806" y="653"/>
                        </a:cubicBezTo>
                        <a:cubicBezTo>
                          <a:pt x="809" y="652"/>
                          <a:pt x="810" y="651"/>
                          <a:pt x="814" y="651"/>
                        </a:cubicBezTo>
                        <a:moveTo>
                          <a:pt x="774" y="483"/>
                        </a:moveTo>
                        <a:cubicBezTo>
                          <a:pt x="770" y="483"/>
                          <a:pt x="768" y="488"/>
                          <a:pt x="768" y="493"/>
                        </a:cubicBezTo>
                        <a:cubicBezTo>
                          <a:pt x="768" y="496"/>
                          <a:pt x="768" y="497"/>
                          <a:pt x="769" y="500"/>
                        </a:cubicBezTo>
                        <a:cubicBezTo>
                          <a:pt x="770" y="507"/>
                          <a:pt x="778" y="521"/>
                          <a:pt x="784" y="522"/>
                        </a:cubicBezTo>
                        <a:cubicBezTo>
                          <a:pt x="784" y="526"/>
                          <a:pt x="785" y="527"/>
                          <a:pt x="786" y="530"/>
                        </a:cubicBezTo>
                        <a:cubicBezTo>
                          <a:pt x="789" y="529"/>
                          <a:pt x="788" y="525"/>
                          <a:pt x="791" y="524"/>
                        </a:cubicBezTo>
                        <a:cubicBezTo>
                          <a:pt x="791" y="525"/>
                          <a:pt x="791" y="526"/>
                          <a:pt x="791" y="527"/>
                        </a:cubicBezTo>
                        <a:cubicBezTo>
                          <a:pt x="791" y="531"/>
                          <a:pt x="789" y="534"/>
                          <a:pt x="789" y="537"/>
                        </a:cubicBezTo>
                        <a:cubicBezTo>
                          <a:pt x="789" y="542"/>
                          <a:pt x="796" y="544"/>
                          <a:pt x="800" y="544"/>
                        </a:cubicBezTo>
                        <a:cubicBezTo>
                          <a:pt x="818" y="544"/>
                          <a:pt x="819" y="531"/>
                          <a:pt x="828" y="523"/>
                        </a:cubicBezTo>
                        <a:cubicBezTo>
                          <a:pt x="828" y="534"/>
                          <a:pt x="828" y="534"/>
                          <a:pt x="828" y="534"/>
                        </a:cubicBezTo>
                        <a:cubicBezTo>
                          <a:pt x="832" y="543"/>
                          <a:pt x="837" y="545"/>
                          <a:pt x="845" y="548"/>
                        </a:cubicBezTo>
                        <a:cubicBezTo>
                          <a:pt x="847" y="549"/>
                          <a:pt x="848" y="554"/>
                          <a:pt x="849" y="555"/>
                        </a:cubicBezTo>
                        <a:cubicBezTo>
                          <a:pt x="849" y="555"/>
                          <a:pt x="849" y="555"/>
                          <a:pt x="849" y="555"/>
                        </a:cubicBezTo>
                        <a:cubicBezTo>
                          <a:pt x="851" y="558"/>
                          <a:pt x="854" y="557"/>
                          <a:pt x="854" y="560"/>
                        </a:cubicBezTo>
                        <a:cubicBezTo>
                          <a:pt x="854" y="567"/>
                          <a:pt x="847" y="570"/>
                          <a:pt x="847" y="577"/>
                        </a:cubicBezTo>
                        <a:cubicBezTo>
                          <a:pt x="843" y="577"/>
                          <a:pt x="840" y="579"/>
                          <a:pt x="839" y="582"/>
                        </a:cubicBezTo>
                        <a:cubicBezTo>
                          <a:pt x="838" y="586"/>
                          <a:pt x="839" y="591"/>
                          <a:pt x="835" y="591"/>
                        </a:cubicBezTo>
                        <a:cubicBezTo>
                          <a:pt x="831" y="591"/>
                          <a:pt x="832" y="601"/>
                          <a:pt x="828" y="601"/>
                        </a:cubicBezTo>
                        <a:cubicBezTo>
                          <a:pt x="825" y="601"/>
                          <a:pt x="820" y="606"/>
                          <a:pt x="820" y="610"/>
                        </a:cubicBezTo>
                        <a:cubicBezTo>
                          <a:pt x="813" y="611"/>
                          <a:pt x="797" y="615"/>
                          <a:pt x="797" y="622"/>
                        </a:cubicBezTo>
                        <a:cubicBezTo>
                          <a:pt x="797" y="623"/>
                          <a:pt x="798" y="624"/>
                          <a:pt x="798" y="624"/>
                        </a:cubicBezTo>
                        <a:cubicBezTo>
                          <a:pt x="792" y="628"/>
                          <a:pt x="784" y="630"/>
                          <a:pt x="778" y="632"/>
                        </a:cubicBezTo>
                        <a:cubicBezTo>
                          <a:pt x="775" y="633"/>
                          <a:pt x="764" y="642"/>
                          <a:pt x="761" y="644"/>
                        </a:cubicBezTo>
                        <a:cubicBezTo>
                          <a:pt x="753" y="644"/>
                          <a:pt x="753" y="644"/>
                          <a:pt x="753" y="644"/>
                        </a:cubicBezTo>
                        <a:cubicBezTo>
                          <a:pt x="748" y="647"/>
                          <a:pt x="748" y="650"/>
                          <a:pt x="742" y="650"/>
                        </a:cubicBezTo>
                        <a:cubicBezTo>
                          <a:pt x="740" y="651"/>
                          <a:pt x="740" y="651"/>
                          <a:pt x="740" y="651"/>
                        </a:cubicBezTo>
                        <a:cubicBezTo>
                          <a:pt x="740" y="651"/>
                          <a:pt x="733" y="647"/>
                          <a:pt x="732" y="647"/>
                        </a:cubicBezTo>
                        <a:cubicBezTo>
                          <a:pt x="732" y="646"/>
                          <a:pt x="734" y="646"/>
                          <a:pt x="732" y="643"/>
                        </a:cubicBezTo>
                        <a:cubicBezTo>
                          <a:pt x="729" y="638"/>
                          <a:pt x="727" y="633"/>
                          <a:pt x="727" y="627"/>
                        </a:cubicBezTo>
                        <a:cubicBezTo>
                          <a:pt x="725" y="627"/>
                          <a:pt x="727" y="621"/>
                          <a:pt x="727" y="618"/>
                        </a:cubicBezTo>
                        <a:cubicBezTo>
                          <a:pt x="728" y="611"/>
                          <a:pt x="724" y="608"/>
                          <a:pt x="721" y="605"/>
                        </a:cubicBezTo>
                        <a:cubicBezTo>
                          <a:pt x="718" y="601"/>
                          <a:pt x="711" y="590"/>
                          <a:pt x="711" y="583"/>
                        </a:cubicBezTo>
                        <a:cubicBezTo>
                          <a:pt x="702" y="580"/>
                          <a:pt x="699" y="574"/>
                          <a:pt x="699" y="562"/>
                        </a:cubicBezTo>
                        <a:cubicBezTo>
                          <a:pt x="699" y="555"/>
                          <a:pt x="696" y="553"/>
                          <a:pt x="695" y="547"/>
                        </a:cubicBezTo>
                        <a:cubicBezTo>
                          <a:pt x="694" y="546"/>
                          <a:pt x="692" y="544"/>
                          <a:pt x="691" y="543"/>
                        </a:cubicBezTo>
                        <a:cubicBezTo>
                          <a:pt x="690" y="542"/>
                          <a:pt x="687" y="542"/>
                          <a:pt x="686" y="542"/>
                        </a:cubicBezTo>
                        <a:cubicBezTo>
                          <a:pt x="685" y="540"/>
                          <a:pt x="685" y="535"/>
                          <a:pt x="685" y="533"/>
                        </a:cubicBezTo>
                        <a:cubicBezTo>
                          <a:pt x="684" y="530"/>
                          <a:pt x="682" y="527"/>
                          <a:pt x="681" y="526"/>
                        </a:cubicBezTo>
                        <a:cubicBezTo>
                          <a:pt x="678" y="520"/>
                          <a:pt x="675" y="515"/>
                          <a:pt x="672" y="510"/>
                        </a:cubicBezTo>
                        <a:cubicBezTo>
                          <a:pt x="672" y="508"/>
                          <a:pt x="668" y="503"/>
                          <a:pt x="668" y="502"/>
                        </a:cubicBezTo>
                        <a:cubicBezTo>
                          <a:pt x="668" y="500"/>
                          <a:pt x="669" y="496"/>
                          <a:pt x="669" y="492"/>
                        </a:cubicBezTo>
                        <a:cubicBezTo>
                          <a:pt x="668" y="497"/>
                          <a:pt x="665" y="505"/>
                          <a:pt x="664" y="508"/>
                        </a:cubicBezTo>
                        <a:cubicBezTo>
                          <a:pt x="659" y="507"/>
                          <a:pt x="655" y="493"/>
                          <a:pt x="650" y="488"/>
                        </a:cubicBezTo>
                        <a:cubicBezTo>
                          <a:pt x="650" y="493"/>
                          <a:pt x="650" y="493"/>
                          <a:pt x="650" y="493"/>
                        </a:cubicBezTo>
                        <a:cubicBezTo>
                          <a:pt x="675" y="546"/>
                          <a:pt x="675" y="546"/>
                          <a:pt x="675" y="546"/>
                        </a:cubicBezTo>
                        <a:cubicBezTo>
                          <a:pt x="674" y="552"/>
                          <a:pt x="682" y="566"/>
                          <a:pt x="685" y="570"/>
                        </a:cubicBezTo>
                        <a:cubicBezTo>
                          <a:pt x="685" y="586"/>
                          <a:pt x="685" y="586"/>
                          <a:pt x="685" y="586"/>
                        </a:cubicBezTo>
                        <a:cubicBezTo>
                          <a:pt x="688" y="595"/>
                          <a:pt x="693" y="595"/>
                          <a:pt x="697" y="601"/>
                        </a:cubicBezTo>
                        <a:cubicBezTo>
                          <a:pt x="702" y="609"/>
                          <a:pt x="699" y="617"/>
                          <a:pt x="704" y="623"/>
                        </a:cubicBezTo>
                        <a:cubicBezTo>
                          <a:pt x="708" y="628"/>
                          <a:pt x="711" y="628"/>
                          <a:pt x="716" y="632"/>
                        </a:cubicBezTo>
                        <a:cubicBezTo>
                          <a:pt x="720" y="636"/>
                          <a:pt x="722" y="649"/>
                          <a:pt x="731" y="649"/>
                        </a:cubicBezTo>
                        <a:cubicBezTo>
                          <a:pt x="731" y="654"/>
                          <a:pt x="733" y="655"/>
                          <a:pt x="731" y="659"/>
                        </a:cubicBezTo>
                        <a:cubicBezTo>
                          <a:pt x="734" y="662"/>
                          <a:pt x="737" y="672"/>
                          <a:pt x="742" y="672"/>
                        </a:cubicBezTo>
                        <a:cubicBezTo>
                          <a:pt x="746" y="672"/>
                          <a:pt x="746" y="668"/>
                          <a:pt x="750" y="667"/>
                        </a:cubicBezTo>
                        <a:cubicBezTo>
                          <a:pt x="751" y="666"/>
                          <a:pt x="752" y="666"/>
                          <a:pt x="753" y="666"/>
                        </a:cubicBezTo>
                        <a:cubicBezTo>
                          <a:pt x="754" y="666"/>
                          <a:pt x="755" y="666"/>
                          <a:pt x="756" y="666"/>
                        </a:cubicBezTo>
                        <a:cubicBezTo>
                          <a:pt x="757" y="666"/>
                          <a:pt x="758" y="667"/>
                          <a:pt x="759" y="667"/>
                        </a:cubicBezTo>
                        <a:cubicBezTo>
                          <a:pt x="759" y="667"/>
                          <a:pt x="760" y="667"/>
                          <a:pt x="760" y="667"/>
                        </a:cubicBezTo>
                        <a:cubicBezTo>
                          <a:pt x="770" y="665"/>
                          <a:pt x="780" y="660"/>
                          <a:pt x="789" y="657"/>
                        </a:cubicBezTo>
                        <a:cubicBezTo>
                          <a:pt x="790" y="659"/>
                          <a:pt x="791" y="660"/>
                          <a:pt x="791" y="662"/>
                        </a:cubicBezTo>
                        <a:cubicBezTo>
                          <a:pt x="791" y="680"/>
                          <a:pt x="779" y="703"/>
                          <a:pt x="772" y="714"/>
                        </a:cubicBezTo>
                        <a:cubicBezTo>
                          <a:pt x="765" y="726"/>
                          <a:pt x="761" y="737"/>
                          <a:pt x="751" y="747"/>
                        </a:cubicBezTo>
                        <a:cubicBezTo>
                          <a:pt x="734" y="763"/>
                          <a:pt x="716" y="768"/>
                          <a:pt x="709" y="796"/>
                        </a:cubicBezTo>
                        <a:cubicBezTo>
                          <a:pt x="707" y="804"/>
                          <a:pt x="700" y="806"/>
                          <a:pt x="700" y="815"/>
                        </a:cubicBezTo>
                        <a:cubicBezTo>
                          <a:pt x="700" y="824"/>
                          <a:pt x="702" y="829"/>
                          <a:pt x="702" y="838"/>
                        </a:cubicBezTo>
                        <a:cubicBezTo>
                          <a:pt x="702" y="849"/>
                          <a:pt x="712" y="854"/>
                          <a:pt x="712" y="860"/>
                        </a:cubicBezTo>
                        <a:cubicBezTo>
                          <a:pt x="712" y="862"/>
                          <a:pt x="711" y="864"/>
                          <a:pt x="710" y="865"/>
                        </a:cubicBezTo>
                        <a:cubicBezTo>
                          <a:pt x="710" y="873"/>
                          <a:pt x="710" y="873"/>
                          <a:pt x="710" y="873"/>
                        </a:cubicBezTo>
                        <a:cubicBezTo>
                          <a:pt x="710" y="878"/>
                          <a:pt x="710" y="884"/>
                          <a:pt x="710" y="893"/>
                        </a:cubicBezTo>
                        <a:cubicBezTo>
                          <a:pt x="711" y="894"/>
                          <a:pt x="712" y="896"/>
                          <a:pt x="712" y="899"/>
                        </a:cubicBezTo>
                        <a:cubicBezTo>
                          <a:pt x="712" y="923"/>
                          <a:pt x="677" y="921"/>
                          <a:pt x="674" y="941"/>
                        </a:cubicBezTo>
                        <a:cubicBezTo>
                          <a:pt x="671" y="942"/>
                          <a:pt x="666" y="947"/>
                          <a:pt x="666" y="951"/>
                        </a:cubicBezTo>
                        <a:cubicBezTo>
                          <a:pt x="666" y="954"/>
                          <a:pt x="668" y="957"/>
                          <a:pt x="670" y="960"/>
                        </a:cubicBezTo>
                        <a:cubicBezTo>
                          <a:pt x="693" y="951"/>
                          <a:pt x="715" y="941"/>
                          <a:pt x="737" y="929"/>
                        </a:cubicBezTo>
                        <a:cubicBezTo>
                          <a:pt x="737" y="927"/>
                          <a:pt x="737" y="926"/>
                          <a:pt x="737" y="926"/>
                        </a:cubicBezTo>
                        <a:cubicBezTo>
                          <a:pt x="737" y="910"/>
                          <a:pt x="746" y="911"/>
                          <a:pt x="754" y="906"/>
                        </a:cubicBezTo>
                        <a:cubicBezTo>
                          <a:pt x="760" y="902"/>
                          <a:pt x="768" y="890"/>
                          <a:pt x="772" y="885"/>
                        </a:cubicBezTo>
                        <a:cubicBezTo>
                          <a:pt x="773" y="883"/>
                          <a:pt x="772" y="878"/>
                          <a:pt x="774" y="875"/>
                        </a:cubicBezTo>
                        <a:cubicBezTo>
                          <a:pt x="781" y="876"/>
                          <a:pt x="782" y="890"/>
                          <a:pt x="783" y="899"/>
                        </a:cubicBezTo>
                        <a:cubicBezTo>
                          <a:pt x="868" y="839"/>
                          <a:pt x="934" y="751"/>
                          <a:pt x="967" y="650"/>
                        </a:cubicBezTo>
                        <a:cubicBezTo>
                          <a:pt x="966" y="647"/>
                          <a:pt x="967" y="644"/>
                          <a:pt x="965" y="641"/>
                        </a:cubicBezTo>
                        <a:cubicBezTo>
                          <a:pt x="963" y="637"/>
                          <a:pt x="963" y="635"/>
                          <a:pt x="962" y="631"/>
                        </a:cubicBezTo>
                        <a:cubicBezTo>
                          <a:pt x="961" y="626"/>
                          <a:pt x="956" y="616"/>
                          <a:pt x="954" y="609"/>
                        </a:cubicBezTo>
                        <a:cubicBezTo>
                          <a:pt x="953" y="603"/>
                          <a:pt x="950" y="597"/>
                          <a:pt x="950" y="591"/>
                        </a:cubicBezTo>
                        <a:cubicBezTo>
                          <a:pt x="950" y="590"/>
                          <a:pt x="949" y="587"/>
                          <a:pt x="949" y="586"/>
                        </a:cubicBezTo>
                        <a:cubicBezTo>
                          <a:pt x="949" y="587"/>
                          <a:pt x="949" y="587"/>
                          <a:pt x="949" y="587"/>
                        </a:cubicBezTo>
                        <a:cubicBezTo>
                          <a:pt x="950" y="582"/>
                          <a:pt x="951" y="582"/>
                          <a:pt x="951" y="578"/>
                        </a:cubicBezTo>
                        <a:cubicBezTo>
                          <a:pt x="951" y="573"/>
                          <a:pt x="948" y="569"/>
                          <a:pt x="948" y="565"/>
                        </a:cubicBezTo>
                        <a:cubicBezTo>
                          <a:pt x="948" y="564"/>
                          <a:pt x="950" y="562"/>
                          <a:pt x="950" y="560"/>
                        </a:cubicBezTo>
                        <a:cubicBezTo>
                          <a:pt x="948" y="560"/>
                          <a:pt x="948" y="560"/>
                          <a:pt x="948" y="560"/>
                        </a:cubicBezTo>
                        <a:cubicBezTo>
                          <a:pt x="944" y="564"/>
                          <a:pt x="944" y="575"/>
                          <a:pt x="937" y="575"/>
                        </a:cubicBezTo>
                        <a:cubicBezTo>
                          <a:pt x="929" y="575"/>
                          <a:pt x="926" y="565"/>
                          <a:pt x="922" y="561"/>
                        </a:cubicBezTo>
                        <a:cubicBezTo>
                          <a:pt x="923" y="560"/>
                          <a:pt x="924" y="560"/>
                          <a:pt x="925" y="560"/>
                        </a:cubicBezTo>
                        <a:cubicBezTo>
                          <a:pt x="925" y="560"/>
                          <a:pt x="925" y="560"/>
                          <a:pt x="926" y="560"/>
                        </a:cubicBezTo>
                        <a:cubicBezTo>
                          <a:pt x="926" y="560"/>
                          <a:pt x="926" y="560"/>
                          <a:pt x="927" y="560"/>
                        </a:cubicBezTo>
                        <a:cubicBezTo>
                          <a:pt x="927" y="560"/>
                          <a:pt x="928" y="560"/>
                          <a:pt x="928" y="559"/>
                        </a:cubicBezTo>
                        <a:cubicBezTo>
                          <a:pt x="930" y="559"/>
                          <a:pt x="931" y="556"/>
                          <a:pt x="932" y="555"/>
                        </a:cubicBezTo>
                        <a:cubicBezTo>
                          <a:pt x="930" y="554"/>
                          <a:pt x="928" y="554"/>
                          <a:pt x="926" y="554"/>
                        </a:cubicBezTo>
                        <a:cubicBezTo>
                          <a:pt x="921" y="554"/>
                          <a:pt x="913" y="548"/>
                          <a:pt x="910" y="543"/>
                        </a:cubicBezTo>
                        <a:cubicBezTo>
                          <a:pt x="908" y="539"/>
                          <a:pt x="907" y="532"/>
                          <a:pt x="903" y="531"/>
                        </a:cubicBezTo>
                        <a:cubicBezTo>
                          <a:pt x="902" y="530"/>
                          <a:pt x="901" y="530"/>
                          <a:pt x="900" y="530"/>
                        </a:cubicBezTo>
                        <a:cubicBezTo>
                          <a:pt x="899" y="530"/>
                          <a:pt x="897" y="530"/>
                          <a:pt x="896" y="530"/>
                        </a:cubicBezTo>
                        <a:cubicBezTo>
                          <a:pt x="892" y="530"/>
                          <a:pt x="892" y="533"/>
                          <a:pt x="889" y="533"/>
                        </a:cubicBezTo>
                        <a:cubicBezTo>
                          <a:pt x="882" y="531"/>
                          <a:pt x="882" y="531"/>
                          <a:pt x="882" y="531"/>
                        </a:cubicBezTo>
                        <a:cubicBezTo>
                          <a:pt x="881" y="531"/>
                          <a:pt x="880" y="532"/>
                          <a:pt x="880" y="533"/>
                        </a:cubicBezTo>
                        <a:cubicBezTo>
                          <a:pt x="871" y="533"/>
                          <a:pt x="871" y="533"/>
                          <a:pt x="871" y="533"/>
                        </a:cubicBezTo>
                        <a:cubicBezTo>
                          <a:pt x="869" y="533"/>
                          <a:pt x="869" y="533"/>
                          <a:pt x="869" y="533"/>
                        </a:cubicBezTo>
                        <a:cubicBezTo>
                          <a:pt x="864" y="533"/>
                          <a:pt x="853" y="530"/>
                          <a:pt x="846" y="530"/>
                        </a:cubicBezTo>
                        <a:cubicBezTo>
                          <a:pt x="845" y="530"/>
                          <a:pt x="837" y="527"/>
                          <a:pt x="837" y="527"/>
                        </a:cubicBezTo>
                        <a:cubicBezTo>
                          <a:pt x="834" y="524"/>
                          <a:pt x="834" y="514"/>
                          <a:pt x="829" y="514"/>
                        </a:cubicBezTo>
                        <a:cubicBezTo>
                          <a:pt x="826" y="514"/>
                          <a:pt x="825" y="517"/>
                          <a:pt x="823" y="519"/>
                        </a:cubicBezTo>
                        <a:cubicBezTo>
                          <a:pt x="810" y="519"/>
                          <a:pt x="810" y="519"/>
                          <a:pt x="810" y="519"/>
                        </a:cubicBezTo>
                        <a:cubicBezTo>
                          <a:pt x="806" y="517"/>
                          <a:pt x="804" y="513"/>
                          <a:pt x="801" y="510"/>
                        </a:cubicBezTo>
                        <a:cubicBezTo>
                          <a:pt x="798" y="506"/>
                          <a:pt x="794" y="508"/>
                          <a:pt x="791" y="505"/>
                        </a:cubicBezTo>
                        <a:cubicBezTo>
                          <a:pt x="789" y="503"/>
                          <a:pt x="790" y="500"/>
                          <a:pt x="790" y="499"/>
                        </a:cubicBezTo>
                        <a:cubicBezTo>
                          <a:pt x="787" y="492"/>
                          <a:pt x="781" y="483"/>
                          <a:pt x="774" y="483"/>
                        </a:cubicBezTo>
                        <a:moveTo>
                          <a:pt x="862" y="447"/>
                        </a:moveTo>
                        <a:cubicBezTo>
                          <a:pt x="862" y="447"/>
                          <a:pt x="862" y="447"/>
                          <a:pt x="862" y="447"/>
                        </a:cubicBezTo>
                        <a:cubicBezTo>
                          <a:pt x="862" y="447"/>
                          <a:pt x="862" y="447"/>
                          <a:pt x="862" y="447"/>
                        </a:cubicBezTo>
                        <a:cubicBezTo>
                          <a:pt x="862" y="447"/>
                          <a:pt x="862" y="447"/>
                          <a:pt x="862" y="447"/>
                        </a:cubicBezTo>
                        <a:moveTo>
                          <a:pt x="867" y="424"/>
                        </a:moveTo>
                        <a:cubicBezTo>
                          <a:pt x="867" y="427"/>
                          <a:pt x="867" y="429"/>
                          <a:pt x="868" y="431"/>
                        </a:cubicBezTo>
                        <a:cubicBezTo>
                          <a:pt x="866" y="432"/>
                          <a:pt x="864" y="439"/>
                          <a:pt x="862" y="442"/>
                        </a:cubicBezTo>
                        <a:cubicBezTo>
                          <a:pt x="864" y="439"/>
                          <a:pt x="866" y="432"/>
                          <a:pt x="868" y="431"/>
                        </a:cubicBezTo>
                        <a:cubicBezTo>
                          <a:pt x="868" y="431"/>
                          <a:pt x="868" y="429"/>
                          <a:pt x="869" y="429"/>
                        </a:cubicBezTo>
                        <a:cubicBezTo>
                          <a:pt x="872" y="429"/>
                          <a:pt x="873" y="432"/>
                          <a:pt x="875" y="432"/>
                        </a:cubicBezTo>
                        <a:cubicBezTo>
                          <a:pt x="874" y="432"/>
                          <a:pt x="872" y="429"/>
                          <a:pt x="870" y="429"/>
                        </a:cubicBezTo>
                        <a:cubicBezTo>
                          <a:pt x="869" y="429"/>
                          <a:pt x="868" y="429"/>
                          <a:pt x="868" y="430"/>
                        </a:cubicBezTo>
                        <a:cubicBezTo>
                          <a:pt x="867" y="428"/>
                          <a:pt x="867" y="426"/>
                          <a:pt x="867" y="424"/>
                        </a:cubicBezTo>
                        <a:moveTo>
                          <a:pt x="943" y="412"/>
                        </a:moveTo>
                        <a:cubicBezTo>
                          <a:pt x="943" y="414"/>
                          <a:pt x="944" y="415"/>
                          <a:pt x="945" y="415"/>
                        </a:cubicBezTo>
                        <a:cubicBezTo>
                          <a:pt x="944" y="415"/>
                          <a:pt x="943" y="414"/>
                          <a:pt x="943" y="412"/>
                        </a:cubicBezTo>
                        <a:moveTo>
                          <a:pt x="959" y="410"/>
                        </a:moveTo>
                        <a:cubicBezTo>
                          <a:pt x="959" y="410"/>
                          <a:pt x="959" y="410"/>
                          <a:pt x="959" y="410"/>
                        </a:cubicBezTo>
                        <a:cubicBezTo>
                          <a:pt x="956" y="410"/>
                          <a:pt x="954" y="411"/>
                          <a:pt x="953" y="412"/>
                        </a:cubicBezTo>
                        <a:cubicBezTo>
                          <a:pt x="954" y="411"/>
                          <a:pt x="956" y="410"/>
                          <a:pt x="959" y="410"/>
                        </a:cubicBezTo>
                        <a:moveTo>
                          <a:pt x="905" y="409"/>
                        </a:moveTo>
                        <a:cubicBezTo>
                          <a:pt x="905" y="411"/>
                          <a:pt x="906" y="411"/>
                          <a:pt x="908" y="411"/>
                        </a:cubicBezTo>
                        <a:cubicBezTo>
                          <a:pt x="910" y="411"/>
                          <a:pt x="912" y="411"/>
                          <a:pt x="913" y="411"/>
                        </a:cubicBezTo>
                        <a:cubicBezTo>
                          <a:pt x="915" y="411"/>
                          <a:pt x="916" y="414"/>
                          <a:pt x="918" y="414"/>
                        </a:cubicBezTo>
                        <a:cubicBezTo>
                          <a:pt x="918" y="414"/>
                          <a:pt x="918" y="414"/>
                          <a:pt x="918" y="414"/>
                        </a:cubicBezTo>
                        <a:cubicBezTo>
                          <a:pt x="916" y="414"/>
                          <a:pt x="915" y="411"/>
                          <a:pt x="913" y="411"/>
                        </a:cubicBezTo>
                        <a:cubicBezTo>
                          <a:pt x="912" y="411"/>
                          <a:pt x="910" y="411"/>
                          <a:pt x="908" y="411"/>
                        </a:cubicBezTo>
                        <a:cubicBezTo>
                          <a:pt x="906" y="411"/>
                          <a:pt x="905" y="411"/>
                          <a:pt x="905" y="409"/>
                        </a:cubicBezTo>
                        <a:moveTo>
                          <a:pt x="968" y="409"/>
                        </a:moveTo>
                        <a:cubicBezTo>
                          <a:pt x="967" y="411"/>
                          <a:pt x="967" y="411"/>
                          <a:pt x="967" y="411"/>
                        </a:cubicBezTo>
                        <a:cubicBezTo>
                          <a:pt x="964" y="410"/>
                          <a:pt x="962" y="410"/>
                          <a:pt x="959" y="410"/>
                        </a:cubicBezTo>
                        <a:cubicBezTo>
                          <a:pt x="962" y="410"/>
                          <a:pt x="964" y="410"/>
                          <a:pt x="967" y="411"/>
                        </a:cubicBezTo>
                        <a:cubicBezTo>
                          <a:pt x="967" y="416"/>
                          <a:pt x="970" y="414"/>
                          <a:pt x="974" y="416"/>
                        </a:cubicBezTo>
                        <a:cubicBezTo>
                          <a:pt x="975" y="416"/>
                          <a:pt x="975" y="417"/>
                          <a:pt x="975" y="418"/>
                        </a:cubicBezTo>
                        <a:cubicBezTo>
                          <a:pt x="975" y="417"/>
                          <a:pt x="975" y="416"/>
                          <a:pt x="974" y="416"/>
                        </a:cubicBezTo>
                        <a:cubicBezTo>
                          <a:pt x="970" y="414"/>
                          <a:pt x="967" y="416"/>
                          <a:pt x="967" y="411"/>
                        </a:cubicBezTo>
                        <a:cubicBezTo>
                          <a:pt x="968" y="409"/>
                          <a:pt x="968" y="409"/>
                          <a:pt x="968" y="409"/>
                        </a:cubicBezTo>
                        <a:moveTo>
                          <a:pt x="900" y="408"/>
                        </a:moveTo>
                        <a:cubicBezTo>
                          <a:pt x="900" y="408"/>
                          <a:pt x="900" y="408"/>
                          <a:pt x="900" y="408"/>
                        </a:cubicBezTo>
                        <a:cubicBezTo>
                          <a:pt x="898" y="408"/>
                          <a:pt x="896" y="409"/>
                          <a:pt x="895" y="411"/>
                        </a:cubicBezTo>
                        <a:cubicBezTo>
                          <a:pt x="896" y="409"/>
                          <a:pt x="898" y="408"/>
                          <a:pt x="900" y="408"/>
                        </a:cubicBezTo>
                        <a:moveTo>
                          <a:pt x="822" y="403"/>
                        </a:moveTo>
                        <a:cubicBezTo>
                          <a:pt x="822" y="403"/>
                          <a:pt x="822" y="403"/>
                          <a:pt x="822" y="403"/>
                        </a:cubicBezTo>
                        <a:cubicBezTo>
                          <a:pt x="821" y="404"/>
                          <a:pt x="820" y="404"/>
                          <a:pt x="820" y="405"/>
                        </a:cubicBezTo>
                        <a:cubicBezTo>
                          <a:pt x="820" y="404"/>
                          <a:pt x="821" y="404"/>
                          <a:pt x="822" y="403"/>
                        </a:cubicBezTo>
                        <a:moveTo>
                          <a:pt x="933" y="403"/>
                        </a:moveTo>
                        <a:cubicBezTo>
                          <a:pt x="933" y="405"/>
                          <a:pt x="932" y="406"/>
                          <a:pt x="931" y="406"/>
                        </a:cubicBezTo>
                        <a:cubicBezTo>
                          <a:pt x="930" y="406"/>
                          <a:pt x="930" y="406"/>
                          <a:pt x="930" y="406"/>
                        </a:cubicBezTo>
                        <a:cubicBezTo>
                          <a:pt x="931" y="406"/>
                          <a:pt x="931" y="406"/>
                          <a:pt x="931" y="406"/>
                        </a:cubicBezTo>
                        <a:cubicBezTo>
                          <a:pt x="932" y="406"/>
                          <a:pt x="933" y="405"/>
                          <a:pt x="933" y="403"/>
                        </a:cubicBezTo>
                        <a:moveTo>
                          <a:pt x="834" y="399"/>
                        </a:moveTo>
                        <a:cubicBezTo>
                          <a:pt x="832" y="401"/>
                          <a:pt x="830" y="401"/>
                          <a:pt x="828" y="402"/>
                        </a:cubicBezTo>
                        <a:cubicBezTo>
                          <a:pt x="830" y="401"/>
                          <a:pt x="832" y="401"/>
                          <a:pt x="834" y="399"/>
                        </a:cubicBezTo>
                        <a:moveTo>
                          <a:pt x="977" y="377"/>
                        </a:moveTo>
                        <a:cubicBezTo>
                          <a:pt x="975" y="377"/>
                          <a:pt x="972" y="378"/>
                          <a:pt x="969" y="378"/>
                        </a:cubicBezTo>
                        <a:cubicBezTo>
                          <a:pt x="965" y="378"/>
                          <a:pt x="959" y="392"/>
                          <a:pt x="959" y="398"/>
                        </a:cubicBezTo>
                        <a:cubicBezTo>
                          <a:pt x="959" y="398"/>
                          <a:pt x="959" y="398"/>
                          <a:pt x="960" y="398"/>
                        </a:cubicBezTo>
                        <a:cubicBezTo>
                          <a:pt x="959" y="398"/>
                          <a:pt x="959" y="398"/>
                          <a:pt x="959" y="398"/>
                        </a:cubicBezTo>
                        <a:cubicBezTo>
                          <a:pt x="959" y="392"/>
                          <a:pt x="965" y="378"/>
                          <a:pt x="969" y="378"/>
                        </a:cubicBezTo>
                        <a:cubicBezTo>
                          <a:pt x="972" y="378"/>
                          <a:pt x="975" y="377"/>
                          <a:pt x="977" y="377"/>
                        </a:cubicBezTo>
                        <a:cubicBezTo>
                          <a:pt x="977" y="377"/>
                          <a:pt x="977" y="377"/>
                          <a:pt x="977" y="377"/>
                        </a:cubicBezTo>
                        <a:moveTo>
                          <a:pt x="793" y="307"/>
                        </a:moveTo>
                        <a:cubicBezTo>
                          <a:pt x="785" y="307"/>
                          <a:pt x="781" y="309"/>
                          <a:pt x="774" y="312"/>
                        </a:cubicBezTo>
                        <a:cubicBezTo>
                          <a:pt x="773" y="313"/>
                          <a:pt x="766" y="317"/>
                          <a:pt x="764" y="317"/>
                        </a:cubicBezTo>
                        <a:cubicBezTo>
                          <a:pt x="764" y="317"/>
                          <a:pt x="764" y="317"/>
                          <a:pt x="764" y="317"/>
                        </a:cubicBezTo>
                        <a:cubicBezTo>
                          <a:pt x="762" y="319"/>
                          <a:pt x="758" y="331"/>
                          <a:pt x="758" y="332"/>
                        </a:cubicBezTo>
                        <a:cubicBezTo>
                          <a:pt x="758" y="337"/>
                          <a:pt x="763" y="341"/>
                          <a:pt x="763" y="345"/>
                        </a:cubicBezTo>
                        <a:cubicBezTo>
                          <a:pt x="763" y="355"/>
                          <a:pt x="774" y="374"/>
                          <a:pt x="781" y="379"/>
                        </a:cubicBezTo>
                        <a:cubicBezTo>
                          <a:pt x="777" y="381"/>
                          <a:pt x="777" y="389"/>
                          <a:pt x="774" y="394"/>
                        </a:cubicBezTo>
                        <a:cubicBezTo>
                          <a:pt x="770" y="393"/>
                          <a:pt x="770" y="393"/>
                          <a:pt x="770" y="393"/>
                        </a:cubicBezTo>
                        <a:cubicBezTo>
                          <a:pt x="770" y="393"/>
                          <a:pt x="770" y="392"/>
                          <a:pt x="770" y="391"/>
                        </a:cubicBezTo>
                        <a:cubicBezTo>
                          <a:pt x="769" y="390"/>
                          <a:pt x="769" y="388"/>
                          <a:pt x="768" y="386"/>
                        </a:cubicBezTo>
                        <a:cubicBezTo>
                          <a:pt x="766" y="386"/>
                          <a:pt x="767" y="386"/>
                          <a:pt x="765" y="387"/>
                        </a:cubicBezTo>
                        <a:cubicBezTo>
                          <a:pt x="761" y="388"/>
                          <a:pt x="761" y="394"/>
                          <a:pt x="755" y="394"/>
                        </a:cubicBezTo>
                        <a:cubicBezTo>
                          <a:pt x="761" y="394"/>
                          <a:pt x="761" y="388"/>
                          <a:pt x="765" y="387"/>
                        </a:cubicBezTo>
                        <a:cubicBezTo>
                          <a:pt x="767" y="386"/>
                          <a:pt x="766" y="386"/>
                          <a:pt x="768" y="386"/>
                        </a:cubicBezTo>
                        <a:cubicBezTo>
                          <a:pt x="769" y="388"/>
                          <a:pt x="769" y="390"/>
                          <a:pt x="770" y="391"/>
                        </a:cubicBezTo>
                        <a:cubicBezTo>
                          <a:pt x="770" y="392"/>
                          <a:pt x="770" y="393"/>
                          <a:pt x="770" y="393"/>
                        </a:cubicBezTo>
                        <a:cubicBezTo>
                          <a:pt x="770" y="396"/>
                          <a:pt x="772" y="396"/>
                          <a:pt x="774" y="399"/>
                        </a:cubicBezTo>
                        <a:cubicBezTo>
                          <a:pt x="776" y="402"/>
                          <a:pt x="773" y="405"/>
                          <a:pt x="775" y="409"/>
                        </a:cubicBezTo>
                        <a:cubicBezTo>
                          <a:pt x="776" y="411"/>
                          <a:pt x="777" y="411"/>
                          <a:pt x="778" y="411"/>
                        </a:cubicBezTo>
                        <a:cubicBezTo>
                          <a:pt x="779" y="411"/>
                          <a:pt x="779" y="411"/>
                          <a:pt x="780" y="411"/>
                        </a:cubicBezTo>
                        <a:cubicBezTo>
                          <a:pt x="780" y="411"/>
                          <a:pt x="780" y="411"/>
                          <a:pt x="781" y="411"/>
                        </a:cubicBezTo>
                        <a:cubicBezTo>
                          <a:pt x="781" y="411"/>
                          <a:pt x="782" y="411"/>
                          <a:pt x="782" y="411"/>
                        </a:cubicBezTo>
                        <a:cubicBezTo>
                          <a:pt x="785" y="412"/>
                          <a:pt x="785" y="415"/>
                          <a:pt x="787" y="417"/>
                        </a:cubicBezTo>
                        <a:cubicBezTo>
                          <a:pt x="788" y="418"/>
                          <a:pt x="792" y="418"/>
                          <a:pt x="795" y="418"/>
                        </a:cubicBezTo>
                        <a:cubicBezTo>
                          <a:pt x="796" y="418"/>
                          <a:pt x="798" y="418"/>
                          <a:pt x="799" y="418"/>
                        </a:cubicBezTo>
                        <a:cubicBezTo>
                          <a:pt x="803" y="418"/>
                          <a:pt x="808" y="418"/>
                          <a:pt x="811" y="417"/>
                        </a:cubicBezTo>
                        <a:cubicBezTo>
                          <a:pt x="811" y="411"/>
                          <a:pt x="811" y="411"/>
                          <a:pt x="811" y="411"/>
                        </a:cubicBezTo>
                        <a:cubicBezTo>
                          <a:pt x="811" y="411"/>
                          <a:pt x="809" y="407"/>
                          <a:pt x="809" y="404"/>
                        </a:cubicBezTo>
                        <a:cubicBezTo>
                          <a:pt x="809" y="401"/>
                          <a:pt x="810" y="401"/>
                          <a:pt x="810" y="397"/>
                        </a:cubicBezTo>
                        <a:cubicBezTo>
                          <a:pt x="810" y="391"/>
                          <a:pt x="807" y="385"/>
                          <a:pt x="801" y="384"/>
                        </a:cubicBezTo>
                        <a:cubicBezTo>
                          <a:pt x="802" y="379"/>
                          <a:pt x="804" y="376"/>
                          <a:pt x="807" y="376"/>
                        </a:cubicBezTo>
                        <a:cubicBezTo>
                          <a:pt x="814" y="376"/>
                          <a:pt x="814" y="376"/>
                          <a:pt x="814" y="376"/>
                        </a:cubicBezTo>
                        <a:cubicBezTo>
                          <a:pt x="814" y="371"/>
                          <a:pt x="810" y="369"/>
                          <a:pt x="810" y="364"/>
                        </a:cubicBezTo>
                        <a:cubicBezTo>
                          <a:pt x="808" y="364"/>
                          <a:pt x="803" y="368"/>
                          <a:pt x="801" y="369"/>
                        </a:cubicBezTo>
                        <a:cubicBezTo>
                          <a:pt x="801" y="357"/>
                          <a:pt x="794" y="352"/>
                          <a:pt x="789" y="342"/>
                        </a:cubicBezTo>
                        <a:cubicBezTo>
                          <a:pt x="787" y="339"/>
                          <a:pt x="783" y="339"/>
                          <a:pt x="783" y="333"/>
                        </a:cubicBezTo>
                        <a:cubicBezTo>
                          <a:pt x="783" y="333"/>
                          <a:pt x="783" y="333"/>
                          <a:pt x="783" y="333"/>
                        </a:cubicBezTo>
                        <a:cubicBezTo>
                          <a:pt x="784" y="333"/>
                          <a:pt x="794" y="325"/>
                          <a:pt x="801" y="325"/>
                        </a:cubicBezTo>
                        <a:cubicBezTo>
                          <a:pt x="804" y="325"/>
                          <a:pt x="808" y="326"/>
                          <a:pt x="811" y="326"/>
                        </a:cubicBezTo>
                        <a:cubicBezTo>
                          <a:pt x="812" y="326"/>
                          <a:pt x="814" y="326"/>
                          <a:pt x="815" y="325"/>
                        </a:cubicBezTo>
                        <a:cubicBezTo>
                          <a:pt x="810" y="315"/>
                          <a:pt x="808" y="307"/>
                          <a:pt x="793" y="307"/>
                        </a:cubicBezTo>
                        <a:moveTo>
                          <a:pt x="579" y="288"/>
                        </a:moveTo>
                        <a:cubicBezTo>
                          <a:pt x="579" y="288"/>
                          <a:pt x="579" y="288"/>
                          <a:pt x="579" y="288"/>
                        </a:cubicBezTo>
                        <a:cubicBezTo>
                          <a:pt x="579" y="294"/>
                          <a:pt x="581" y="295"/>
                          <a:pt x="584" y="295"/>
                        </a:cubicBezTo>
                        <a:cubicBezTo>
                          <a:pt x="581" y="295"/>
                          <a:pt x="579" y="294"/>
                          <a:pt x="579" y="288"/>
                        </a:cubicBezTo>
                        <a:moveTo>
                          <a:pt x="584" y="250"/>
                        </a:moveTo>
                        <a:cubicBezTo>
                          <a:pt x="586" y="255"/>
                          <a:pt x="589" y="258"/>
                          <a:pt x="589" y="263"/>
                        </a:cubicBezTo>
                        <a:cubicBezTo>
                          <a:pt x="589" y="263"/>
                          <a:pt x="589" y="263"/>
                          <a:pt x="589" y="263"/>
                        </a:cubicBezTo>
                        <a:cubicBezTo>
                          <a:pt x="589" y="258"/>
                          <a:pt x="586" y="255"/>
                          <a:pt x="584" y="250"/>
                        </a:cubicBezTo>
                        <a:moveTo>
                          <a:pt x="587" y="233"/>
                        </a:moveTo>
                        <a:cubicBezTo>
                          <a:pt x="587" y="234"/>
                          <a:pt x="587" y="235"/>
                          <a:pt x="587" y="236"/>
                        </a:cubicBezTo>
                        <a:cubicBezTo>
                          <a:pt x="587" y="236"/>
                          <a:pt x="587" y="236"/>
                          <a:pt x="587" y="236"/>
                        </a:cubicBezTo>
                        <a:cubicBezTo>
                          <a:pt x="587" y="235"/>
                          <a:pt x="587" y="234"/>
                          <a:pt x="587" y="233"/>
                        </a:cubicBezTo>
                        <a:moveTo>
                          <a:pt x="245" y="68"/>
                        </a:moveTo>
                        <a:cubicBezTo>
                          <a:pt x="242" y="70"/>
                          <a:pt x="239" y="72"/>
                          <a:pt x="236" y="74"/>
                        </a:cubicBezTo>
                        <a:cubicBezTo>
                          <a:pt x="240" y="73"/>
                          <a:pt x="245" y="72"/>
                          <a:pt x="248" y="71"/>
                        </a:cubicBezTo>
                        <a:cubicBezTo>
                          <a:pt x="247" y="70"/>
                          <a:pt x="247" y="69"/>
                          <a:pt x="247" y="68"/>
                        </a:cubicBezTo>
                        <a:cubicBezTo>
                          <a:pt x="246" y="68"/>
                          <a:pt x="246" y="68"/>
                          <a:pt x="245" y="68"/>
                        </a:cubicBezTo>
                        <a:moveTo>
                          <a:pt x="255" y="62"/>
                        </a:moveTo>
                        <a:cubicBezTo>
                          <a:pt x="253" y="63"/>
                          <a:pt x="251" y="65"/>
                          <a:pt x="249" y="66"/>
                        </a:cubicBezTo>
                        <a:cubicBezTo>
                          <a:pt x="250" y="67"/>
                          <a:pt x="250" y="67"/>
                          <a:pt x="251" y="67"/>
                        </a:cubicBezTo>
                        <a:cubicBezTo>
                          <a:pt x="253" y="67"/>
                          <a:pt x="254" y="65"/>
                          <a:pt x="256" y="65"/>
                        </a:cubicBezTo>
                        <a:cubicBezTo>
                          <a:pt x="255" y="64"/>
                          <a:pt x="255" y="63"/>
                          <a:pt x="255" y="62"/>
                        </a:cubicBezTo>
                        <a:moveTo>
                          <a:pt x="716" y="51"/>
                        </a:moveTo>
                        <a:cubicBezTo>
                          <a:pt x="714" y="58"/>
                          <a:pt x="705" y="62"/>
                          <a:pt x="698" y="62"/>
                        </a:cubicBezTo>
                        <a:cubicBezTo>
                          <a:pt x="696" y="62"/>
                          <a:pt x="695" y="62"/>
                          <a:pt x="693" y="62"/>
                        </a:cubicBezTo>
                        <a:cubicBezTo>
                          <a:pt x="685" y="59"/>
                          <a:pt x="679" y="59"/>
                          <a:pt x="671" y="59"/>
                        </a:cubicBezTo>
                        <a:cubicBezTo>
                          <a:pt x="669" y="59"/>
                          <a:pt x="667" y="59"/>
                          <a:pt x="665" y="59"/>
                        </a:cubicBezTo>
                        <a:cubicBezTo>
                          <a:pt x="670" y="68"/>
                          <a:pt x="668" y="87"/>
                          <a:pt x="683" y="89"/>
                        </a:cubicBezTo>
                        <a:cubicBezTo>
                          <a:pt x="683" y="76"/>
                          <a:pt x="683" y="76"/>
                          <a:pt x="683" y="76"/>
                        </a:cubicBezTo>
                        <a:cubicBezTo>
                          <a:pt x="690" y="79"/>
                          <a:pt x="694" y="81"/>
                          <a:pt x="698" y="81"/>
                        </a:cubicBezTo>
                        <a:cubicBezTo>
                          <a:pt x="713" y="81"/>
                          <a:pt x="712" y="61"/>
                          <a:pt x="717" y="59"/>
                        </a:cubicBezTo>
                        <a:cubicBezTo>
                          <a:pt x="719" y="58"/>
                          <a:pt x="720" y="58"/>
                          <a:pt x="722" y="58"/>
                        </a:cubicBezTo>
                        <a:cubicBezTo>
                          <a:pt x="724" y="58"/>
                          <a:pt x="725" y="58"/>
                          <a:pt x="727" y="58"/>
                        </a:cubicBezTo>
                        <a:cubicBezTo>
                          <a:pt x="728" y="59"/>
                          <a:pt x="729" y="59"/>
                          <a:pt x="730" y="59"/>
                        </a:cubicBezTo>
                        <a:cubicBezTo>
                          <a:pt x="725" y="56"/>
                          <a:pt x="721" y="54"/>
                          <a:pt x="716" y="51"/>
                        </a:cubicBezTo>
                        <a:moveTo>
                          <a:pt x="623" y="21"/>
                        </a:moveTo>
                        <a:cubicBezTo>
                          <a:pt x="623" y="27"/>
                          <a:pt x="632" y="27"/>
                          <a:pt x="632" y="34"/>
                        </a:cubicBezTo>
                        <a:cubicBezTo>
                          <a:pt x="632" y="39"/>
                          <a:pt x="627" y="42"/>
                          <a:pt x="627" y="47"/>
                        </a:cubicBezTo>
                        <a:cubicBezTo>
                          <a:pt x="627" y="53"/>
                          <a:pt x="632" y="56"/>
                          <a:pt x="632" y="63"/>
                        </a:cubicBezTo>
                        <a:cubicBezTo>
                          <a:pt x="632" y="56"/>
                          <a:pt x="627" y="53"/>
                          <a:pt x="627" y="47"/>
                        </a:cubicBezTo>
                        <a:cubicBezTo>
                          <a:pt x="627" y="42"/>
                          <a:pt x="632" y="39"/>
                          <a:pt x="632" y="34"/>
                        </a:cubicBezTo>
                        <a:cubicBezTo>
                          <a:pt x="632" y="27"/>
                          <a:pt x="623" y="27"/>
                          <a:pt x="623" y="21"/>
                        </a:cubicBezTo>
                        <a:moveTo>
                          <a:pt x="557" y="4"/>
                        </a:moveTo>
                        <a:cubicBezTo>
                          <a:pt x="557" y="6"/>
                          <a:pt x="557" y="6"/>
                          <a:pt x="557" y="6"/>
                        </a:cubicBezTo>
                        <a:cubicBezTo>
                          <a:pt x="558" y="6"/>
                          <a:pt x="559" y="5"/>
                          <a:pt x="560" y="4"/>
                        </a:cubicBezTo>
                        <a:cubicBezTo>
                          <a:pt x="559" y="4"/>
                          <a:pt x="558" y="4"/>
                          <a:pt x="557" y="4"/>
                        </a:cubicBezTo>
                        <a:moveTo>
                          <a:pt x="601" y="437"/>
                        </a:moveTo>
                        <a:cubicBezTo>
                          <a:pt x="600" y="437"/>
                          <a:pt x="599" y="436"/>
                          <a:pt x="598" y="436"/>
                        </a:cubicBezTo>
                        <a:cubicBezTo>
                          <a:pt x="596" y="436"/>
                          <a:pt x="591" y="436"/>
                          <a:pt x="588" y="434"/>
                        </a:cubicBezTo>
                        <a:cubicBezTo>
                          <a:pt x="589" y="434"/>
                          <a:pt x="591" y="433"/>
                          <a:pt x="592" y="433"/>
                        </a:cubicBezTo>
                        <a:cubicBezTo>
                          <a:pt x="597" y="433"/>
                          <a:pt x="601" y="435"/>
                          <a:pt x="604" y="436"/>
                        </a:cubicBezTo>
                        <a:cubicBezTo>
                          <a:pt x="603" y="437"/>
                          <a:pt x="602" y="437"/>
                          <a:pt x="601" y="437"/>
                        </a:cubicBezTo>
                        <a:moveTo>
                          <a:pt x="666" y="430"/>
                        </a:moveTo>
                        <a:cubicBezTo>
                          <a:pt x="666" y="430"/>
                          <a:pt x="666" y="430"/>
                          <a:pt x="666" y="430"/>
                        </a:cubicBezTo>
                        <a:cubicBezTo>
                          <a:pt x="666" y="430"/>
                          <a:pt x="666" y="430"/>
                          <a:pt x="666" y="430"/>
                        </a:cubicBezTo>
                        <a:cubicBezTo>
                          <a:pt x="666" y="433"/>
                          <a:pt x="664" y="432"/>
                          <a:pt x="663" y="433"/>
                        </a:cubicBezTo>
                        <a:cubicBezTo>
                          <a:pt x="662" y="433"/>
                          <a:pt x="662" y="435"/>
                          <a:pt x="662" y="436"/>
                        </a:cubicBezTo>
                        <a:cubicBezTo>
                          <a:pt x="661" y="438"/>
                          <a:pt x="656" y="439"/>
                          <a:pt x="654" y="439"/>
                        </a:cubicBezTo>
                        <a:cubicBezTo>
                          <a:pt x="653" y="439"/>
                          <a:pt x="652" y="439"/>
                          <a:pt x="652" y="438"/>
                        </a:cubicBezTo>
                        <a:cubicBezTo>
                          <a:pt x="652" y="438"/>
                          <a:pt x="651" y="437"/>
                          <a:pt x="651" y="436"/>
                        </a:cubicBezTo>
                        <a:cubicBezTo>
                          <a:pt x="655" y="434"/>
                          <a:pt x="662" y="431"/>
                          <a:pt x="666" y="430"/>
                        </a:cubicBezTo>
                        <a:moveTo>
                          <a:pt x="514" y="407"/>
                        </a:moveTo>
                        <a:cubicBezTo>
                          <a:pt x="517" y="407"/>
                          <a:pt x="519" y="405"/>
                          <a:pt x="521" y="405"/>
                        </a:cubicBezTo>
                        <a:cubicBezTo>
                          <a:pt x="522" y="405"/>
                          <a:pt x="522" y="405"/>
                          <a:pt x="523" y="405"/>
                        </a:cubicBezTo>
                        <a:cubicBezTo>
                          <a:pt x="522" y="409"/>
                          <a:pt x="522" y="409"/>
                          <a:pt x="522" y="409"/>
                        </a:cubicBezTo>
                        <a:cubicBezTo>
                          <a:pt x="522" y="409"/>
                          <a:pt x="521" y="411"/>
                          <a:pt x="521" y="412"/>
                        </a:cubicBezTo>
                        <a:cubicBezTo>
                          <a:pt x="521" y="415"/>
                          <a:pt x="522" y="415"/>
                          <a:pt x="522" y="418"/>
                        </a:cubicBezTo>
                        <a:cubicBezTo>
                          <a:pt x="522" y="418"/>
                          <a:pt x="521" y="420"/>
                          <a:pt x="520" y="420"/>
                        </a:cubicBezTo>
                        <a:cubicBezTo>
                          <a:pt x="520" y="420"/>
                          <a:pt x="518" y="419"/>
                          <a:pt x="518" y="418"/>
                        </a:cubicBezTo>
                        <a:cubicBezTo>
                          <a:pt x="514" y="417"/>
                          <a:pt x="510" y="412"/>
                          <a:pt x="506" y="410"/>
                        </a:cubicBezTo>
                        <a:cubicBezTo>
                          <a:pt x="505" y="410"/>
                          <a:pt x="503" y="410"/>
                          <a:pt x="503" y="409"/>
                        </a:cubicBezTo>
                        <a:cubicBezTo>
                          <a:pt x="503" y="406"/>
                          <a:pt x="503" y="406"/>
                          <a:pt x="503" y="406"/>
                        </a:cubicBezTo>
                        <a:cubicBezTo>
                          <a:pt x="504" y="406"/>
                          <a:pt x="505" y="405"/>
                          <a:pt x="506" y="405"/>
                        </a:cubicBezTo>
                        <a:cubicBezTo>
                          <a:pt x="509" y="405"/>
                          <a:pt x="511" y="407"/>
                          <a:pt x="514" y="407"/>
                        </a:cubicBezTo>
                        <a:moveTo>
                          <a:pt x="433" y="392"/>
                        </a:moveTo>
                        <a:cubicBezTo>
                          <a:pt x="432" y="392"/>
                          <a:pt x="430" y="389"/>
                          <a:pt x="430" y="389"/>
                        </a:cubicBezTo>
                        <a:cubicBezTo>
                          <a:pt x="431" y="388"/>
                          <a:pt x="433" y="387"/>
                          <a:pt x="434" y="387"/>
                        </a:cubicBezTo>
                        <a:cubicBezTo>
                          <a:pt x="434" y="387"/>
                          <a:pt x="435" y="389"/>
                          <a:pt x="435" y="390"/>
                        </a:cubicBezTo>
                        <a:cubicBezTo>
                          <a:pt x="435" y="391"/>
                          <a:pt x="434" y="392"/>
                          <a:pt x="433" y="392"/>
                        </a:cubicBezTo>
                        <a:moveTo>
                          <a:pt x="476" y="396"/>
                        </a:moveTo>
                        <a:cubicBezTo>
                          <a:pt x="473" y="396"/>
                          <a:pt x="473" y="392"/>
                          <a:pt x="473" y="390"/>
                        </a:cubicBezTo>
                        <a:cubicBezTo>
                          <a:pt x="473" y="387"/>
                          <a:pt x="475" y="385"/>
                          <a:pt x="475" y="383"/>
                        </a:cubicBezTo>
                        <a:cubicBezTo>
                          <a:pt x="475" y="381"/>
                          <a:pt x="472" y="379"/>
                          <a:pt x="472" y="377"/>
                        </a:cubicBezTo>
                        <a:cubicBezTo>
                          <a:pt x="475" y="376"/>
                          <a:pt x="475" y="373"/>
                          <a:pt x="478" y="373"/>
                        </a:cubicBezTo>
                        <a:cubicBezTo>
                          <a:pt x="479" y="373"/>
                          <a:pt x="480" y="374"/>
                          <a:pt x="481" y="374"/>
                        </a:cubicBezTo>
                        <a:cubicBezTo>
                          <a:pt x="483" y="379"/>
                          <a:pt x="483" y="382"/>
                          <a:pt x="483" y="387"/>
                        </a:cubicBezTo>
                        <a:cubicBezTo>
                          <a:pt x="483" y="392"/>
                          <a:pt x="478" y="396"/>
                          <a:pt x="476" y="396"/>
                        </a:cubicBezTo>
                        <a:moveTo>
                          <a:pt x="479" y="370"/>
                        </a:moveTo>
                        <a:cubicBezTo>
                          <a:pt x="476" y="370"/>
                          <a:pt x="475" y="361"/>
                          <a:pt x="474" y="358"/>
                        </a:cubicBezTo>
                        <a:cubicBezTo>
                          <a:pt x="474" y="358"/>
                          <a:pt x="475" y="358"/>
                          <a:pt x="476" y="358"/>
                        </a:cubicBezTo>
                        <a:cubicBezTo>
                          <a:pt x="478" y="358"/>
                          <a:pt x="479" y="355"/>
                          <a:pt x="480" y="354"/>
                        </a:cubicBezTo>
                        <a:cubicBezTo>
                          <a:pt x="480" y="356"/>
                          <a:pt x="480" y="358"/>
                          <a:pt x="481" y="358"/>
                        </a:cubicBezTo>
                        <a:cubicBezTo>
                          <a:pt x="480" y="362"/>
                          <a:pt x="479" y="369"/>
                          <a:pt x="479" y="370"/>
                        </a:cubicBezTo>
                        <a:moveTo>
                          <a:pt x="378" y="222"/>
                        </a:moveTo>
                        <a:cubicBezTo>
                          <a:pt x="378" y="222"/>
                          <a:pt x="378" y="222"/>
                          <a:pt x="378" y="222"/>
                        </a:cubicBezTo>
                        <a:cubicBezTo>
                          <a:pt x="378" y="223"/>
                          <a:pt x="378" y="224"/>
                          <a:pt x="378" y="226"/>
                        </a:cubicBezTo>
                        <a:cubicBezTo>
                          <a:pt x="375" y="226"/>
                          <a:pt x="375" y="226"/>
                          <a:pt x="375" y="226"/>
                        </a:cubicBezTo>
                        <a:cubicBezTo>
                          <a:pt x="375" y="224"/>
                          <a:pt x="375" y="223"/>
                          <a:pt x="377" y="222"/>
                        </a:cubicBezTo>
                        <a:cubicBezTo>
                          <a:pt x="378" y="222"/>
                          <a:pt x="378" y="222"/>
                          <a:pt x="378" y="222"/>
                        </a:cubicBezTo>
                        <a:moveTo>
                          <a:pt x="341" y="223"/>
                        </a:moveTo>
                        <a:cubicBezTo>
                          <a:pt x="343" y="223"/>
                          <a:pt x="347" y="222"/>
                          <a:pt x="349" y="220"/>
                        </a:cubicBezTo>
                        <a:cubicBezTo>
                          <a:pt x="348" y="218"/>
                          <a:pt x="347" y="217"/>
                          <a:pt x="347" y="216"/>
                        </a:cubicBezTo>
                        <a:cubicBezTo>
                          <a:pt x="347" y="214"/>
                          <a:pt x="353" y="210"/>
                          <a:pt x="355" y="210"/>
                        </a:cubicBezTo>
                        <a:cubicBezTo>
                          <a:pt x="360" y="210"/>
                          <a:pt x="360" y="210"/>
                          <a:pt x="360" y="210"/>
                        </a:cubicBezTo>
                        <a:cubicBezTo>
                          <a:pt x="366" y="210"/>
                          <a:pt x="369" y="217"/>
                          <a:pt x="369" y="223"/>
                        </a:cubicBezTo>
                        <a:cubicBezTo>
                          <a:pt x="369" y="225"/>
                          <a:pt x="364" y="225"/>
                          <a:pt x="364" y="228"/>
                        </a:cubicBezTo>
                        <a:cubicBezTo>
                          <a:pt x="364" y="238"/>
                          <a:pt x="364" y="238"/>
                          <a:pt x="364" y="238"/>
                        </a:cubicBezTo>
                        <a:cubicBezTo>
                          <a:pt x="364" y="241"/>
                          <a:pt x="366" y="244"/>
                          <a:pt x="364" y="247"/>
                        </a:cubicBezTo>
                        <a:cubicBezTo>
                          <a:pt x="362" y="248"/>
                          <a:pt x="361" y="249"/>
                          <a:pt x="359" y="249"/>
                        </a:cubicBezTo>
                        <a:cubicBezTo>
                          <a:pt x="358" y="249"/>
                          <a:pt x="357" y="249"/>
                          <a:pt x="357" y="249"/>
                        </a:cubicBezTo>
                        <a:cubicBezTo>
                          <a:pt x="353" y="249"/>
                          <a:pt x="349" y="254"/>
                          <a:pt x="347" y="255"/>
                        </a:cubicBezTo>
                        <a:cubicBezTo>
                          <a:pt x="346" y="256"/>
                          <a:pt x="344" y="257"/>
                          <a:pt x="342" y="257"/>
                        </a:cubicBezTo>
                        <a:cubicBezTo>
                          <a:pt x="339" y="257"/>
                          <a:pt x="336" y="253"/>
                          <a:pt x="336" y="249"/>
                        </a:cubicBezTo>
                        <a:cubicBezTo>
                          <a:pt x="336" y="242"/>
                          <a:pt x="342" y="241"/>
                          <a:pt x="343" y="233"/>
                        </a:cubicBezTo>
                        <a:cubicBezTo>
                          <a:pt x="341" y="232"/>
                          <a:pt x="338" y="230"/>
                          <a:pt x="338" y="227"/>
                        </a:cubicBezTo>
                        <a:cubicBezTo>
                          <a:pt x="338" y="224"/>
                          <a:pt x="340" y="223"/>
                          <a:pt x="341" y="223"/>
                        </a:cubicBezTo>
                        <a:cubicBezTo>
                          <a:pt x="341" y="223"/>
                          <a:pt x="341" y="223"/>
                          <a:pt x="341" y="223"/>
                        </a:cubicBezTo>
                        <a:moveTo>
                          <a:pt x="490" y="216"/>
                        </a:moveTo>
                        <a:cubicBezTo>
                          <a:pt x="490" y="213"/>
                          <a:pt x="490" y="213"/>
                          <a:pt x="490" y="213"/>
                        </a:cubicBezTo>
                        <a:cubicBezTo>
                          <a:pt x="487" y="213"/>
                          <a:pt x="484" y="212"/>
                          <a:pt x="484" y="209"/>
                        </a:cubicBezTo>
                        <a:cubicBezTo>
                          <a:pt x="484" y="206"/>
                          <a:pt x="484" y="206"/>
                          <a:pt x="484" y="206"/>
                        </a:cubicBezTo>
                        <a:cubicBezTo>
                          <a:pt x="489" y="206"/>
                          <a:pt x="489" y="206"/>
                          <a:pt x="489" y="206"/>
                        </a:cubicBezTo>
                        <a:cubicBezTo>
                          <a:pt x="489" y="210"/>
                          <a:pt x="491" y="209"/>
                          <a:pt x="491" y="212"/>
                        </a:cubicBezTo>
                        <a:cubicBezTo>
                          <a:pt x="491" y="215"/>
                          <a:pt x="490" y="214"/>
                          <a:pt x="490" y="216"/>
                        </a:cubicBezTo>
                        <a:moveTo>
                          <a:pt x="494" y="216"/>
                        </a:moveTo>
                        <a:cubicBezTo>
                          <a:pt x="496" y="215"/>
                          <a:pt x="498" y="213"/>
                          <a:pt x="498" y="211"/>
                        </a:cubicBezTo>
                        <a:cubicBezTo>
                          <a:pt x="495" y="211"/>
                          <a:pt x="492" y="208"/>
                          <a:pt x="492" y="206"/>
                        </a:cubicBezTo>
                        <a:cubicBezTo>
                          <a:pt x="492" y="205"/>
                          <a:pt x="495" y="197"/>
                          <a:pt x="497" y="197"/>
                        </a:cubicBezTo>
                        <a:cubicBezTo>
                          <a:pt x="503" y="197"/>
                          <a:pt x="503" y="200"/>
                          <a:pt x="504" y="205"/>
                        </a:cubicBezTo>
                        <a:cubicBezTo>
                          <a:pt x="500" y="207"/>
                          <a:pt x="502" y="218"/>
                          <a:pt x="496" y="218"/>
                        </a:cubicBezTo>
                        <a:cubicBezTo>
                          <a:pt x="494" y="218"/>
                          <a:pt x="493" y="216"/>
                          <a:pt x="492" y="216"/>
                        </a:cubicBezTo>
                        <a:cubicBezTo>
                          <a:pt x="493" y="215"/>
                          <a:pt x="493" y="215"/>
                          <a:pt x="494" y="214"/>
                        </a:cubicBezTo>
                        <a:cubicBezTo>
                          <a:pt x="494" y="216"/>
                          <a:pt x="494" y="216"/>
                          <a:pt x="494" y="216"/>
                        </a:cubicBezTo>
                        <a:moveTo>
                          <a:pt x="550" y="174"/>
                        </a:moveTo>
                        <a:cubicBezTo>
                          <a:pt x="550" y="174"/>
                          <a:pt x="550" y="174"/>
                          <a:pt x="550" y="174"/>
                        </a:cubicBezTo>
                        <a:cubicBezTo>
                          <a:pt x="550" y="174"/>
                          <a:pt x="550" y="174"/>
                          <a:pt x="550" y="174"/>
                        </a:cubicBezTo>
                        <a:cubicBezTo>
                          <a:pt x="550" y="175"/>
                          <a:pt x="548" y="177"/>
                          <a:pt x="548" y="178"/>
                        </a:cubicBezTo>
                        <a:cubicBezTo>
                          <a:pt x="548" y="182"/>
                          <a:pt x="546" y="183"/>
                          <a:pt x="544" y="186"/>
                        </a:cubicBezTo>
                        <a:cubicBezTo>
                          <a:pt x="544" y="185"/>
                          <a:pt x="544" y="184"/>
                          <a:pt x="544" y="182"/>
                        </a:cubicBezTo>
                        <a:cubicBezTo>
                          <a:pt x="544" y="180"/>
                          <a:pt x="546" y="174"/>
                          <a:pt x="550" y="174"/>
                        </a:cubicBezTo>
                        <a:moveTo>
                          <a:pt x="364" y="170"/>
                        </a:moveTo>
                        <a:cubicBezTo>
                          <a:pt x="364" y="170"/>
                          <a:pt x="364" y="170"/>
                          <a:pt x="364" y="170"/>
                        </a:cubicBezTo>
                        <a:cubicBezTo>
                          <a:pt x="364" y="170"/>
                          <a:pt x="364" y="170"/>
                          <a:pt x="364" y="170"/>
                        </a:cubicBezTo>
                        <a:cubicBezTo>
                          <a:pt x="364" y="174"/>
                          <a:pt x="362" y="177"/>
                          <a:pt x="359" y="177"/>
                        </a:cubicBezTo>
                        <a:cubicBezTo>
                          <a:pt x="359" y="177"/>
                          <a:pt x="358" y="175"/>
                          <a:pt x="358" y="174"/>
                        </a:cubicBezTo>
                        <a:cubicBezTo>
                          <a:pt x="358" y="172"/>
                          <a:pt x="362" y="170"/>
                          <a:pt x="364" y="170"/>
                        </a:cubicBezTo>
                        <a:moveTo>
                          <a:pt x="368" y="183"/>
                        </a:moveTo>
                        <a:cubicBezTo>
                          <a:pt x="368" y="183"/>
                          <a:pt x="369" y="182"/>
                          <a:pt x="369" y="181"/>
                        </a:cubicBezTo>
                        <a:cubicBezTo>
                          <a:pt x="368" y="181"/>
                          <a:pt x="368" y="180"/>
                          <a:pt x="368" y="179"/>
                        </a:cubicBezTo>
                        <a:cubicBezTo>
                          <a:pt x="368" y="177"/>
                          <a:pt x="369" y="176"/>
                          <a:pt x="371" y="176"/>
                        </a:cubicBezTo>
                        <a:cubicBezTo>
                          <a:pt x="371" y="173"/>
                          <a:pt x="372" y="172"/>
                          <a:pt x="372" y="170"/>
                        </a:cubicBezTo>
                        <a:cubicBezTo>
                          <a:pt x="372" y="169"/>
                          <a:pt x="375" y="166"/>
                          <a:pt x="376" y="166"/>
                        </a:cubicBezTo>
                        <a:cubicBezTo>
                          <a:pt x="384" y="166"/>
                          <a:pt x="384" y="166"/>
                          <a:pt x="384" y="166"/>
                        </a:cubicBezTo>
                        <a:cubicBezTo>
                          <a:pt x="385" y="166"/>
                          <a:pt x="387" y="168"/>
                          <a:pt x="387" y="169"/>
                        </a:cubicBezTo>
                        <a:cubicBezTo>
                          <a:pt x="387" y="173"/>
                          <a:pt x="381" y="173"/>
                          <a:pt x="380" y="177"/>
                        </a:cubicBezTo>
                        <a:cubicBezTo>
                          <a:pt x="380" y="178"/>
                          <a:pt x="380" y="179"/>
                          <a:pt x="381" y="180"/>
                        </a:cubicBezTo>
                        <a:cubicBezTo>
                          <a:pt x="396" y="180"/>
                          <a:pt x="396" y="180"/>
                          <a:pt x="396" y="180"/>
                        </a:cubicBezTo>
                        <a:cubicBezTo>
                          <a:pt x="397" y="189"/>
                          <a:pt x="389" y="192"/>
                          <a:pt x="389" y="199"/>
                        </a:cubicBezTo>
                        <a:cubicBezTo>
                          <a:pt x="388" y="199"/>
                          <a:pt x="387" y="200"/>
                          <a:pt x="387" y="201"/>
                        </a:cubicBezTo>
                        <a:cubicBezTo>
                          <a:pt x="388" y="202"/>
                          <a:pt x="389" y="202"/>
                          <a:pt x="389" y="202"/>
                        </a:cubicBezTo>
                        <a:cubicBezTo>
                          <a:pt x="390" y="202"/>
                          <a:pt x="390" y="202"/>
                          <a:pt x="391" y="202"/>
                        </a:cubicBezTo>
                        <a:cubicBezTo>
                          <a:pt x="391" y="202"/>
                          <a:pt x="392" y="202"/>
                          <a:pt x="392" y="202"/>
                        </a:cubicBezTo>
                        <a:cubicBezTo>
                          <a:pt x="392" y="202"/>
                          <a:pt x="393" y="202"/>
                          <a:pt x="393" y="202"/>
                        </a:cubicBezTo>
                        <a:cubicBezTo>
                          <a:pt x="398" y="204"/>
                          <a:pt x="397" y="211"/>
                          <a:pt x="401" y="215"/>
                        </a:cubicBezTo>
                        <a:cubicBezTo>
                          <a:pt x="405" y="220"/>
                          <a:pt x="412" y="222"/>
                          <a:pt x="412" y="230"/>
                        </a:cubicBezTo>
                        <a:cubicBezTo>
                          <a:pt x="412" y="232"/>
                          <a:pt x="414" y="234"/>
                          <a:pt x="414" y="236"/>
                        </a:cubicBezTo>
                        <a:cubicBezTo>
                          <a:pt x="414" y="237"/>
                          <a:pt x="414" y="238"/>
                          <a:pt x="413" y="239"/>
                        </a:cubicBezTo>
                        <a:cubicBezTo>
                          <a:pt x="413" y="241"/>
                          <a:pt x="413" y="241"/>
                          <a:pt x="413" y="241"/>
                        </a:cubicBezTo>
                        <a:cubicBezTo>
                          <a:pt x="415" y="240"/>
                          <a:pt x="415" y="239"/>
                          <a:pt x="416" y="239"/>
                        </a:cubicBezTo>
                        <a:cubicBezTo>
                          <a:pt x="415" y="240"/>
                          <a:pt x="415" y="240"/>
                          <a:pt x="415" y="240"/>
                        </a:cubicBezTo>
                        <a:cubicBezTo>
                          <a:pt x="416" y="239"/>
                          <a:pt x="416" y="238"/>
                          <a:pt x="417" y="238"/>
                        </a:cubicBezTo>
                        <a:cubicBezTo>
                          <a:pt x="417" y="238"/>
                          <a:pt x="418" y="239"/>
                          <a:pt x="418" y="239"/>
                        </a:cubicBezTo>
                        <a:cubicBezTo>
                          <a:pt x="422" y="239"/>
                          <a:pt x="424" y="241"/>
                          <a:pt x="424" y="244"/>
                        </a:cubicBezTo>
                        <a:cubicBezTo>
                          <a:pt x="424" y="250"/>
                          <a:pt x="418" y="253"/>
                          <a:pt x="415" y="257"/>
                        </a:cubicBezTo>
                        <a:cubicBezTo>
                          <a:pt x="418" y="258"/>
                          <a:pt x="419" y="258"/>
                          <a:pt x="421" y="258"/>
                        </a:cubicBezTo>
                        <a:cubicBezTo>
                          <a:pt x="421" y="260"/>
                          <a:pt x="421" y="260"/>
                          <a:pt x="421" y="260"/>
                        </a:cubicBezTo>
                        <a:cubicBezTo>
                          <a:pt x="418" y="263"/>
                          <a:pt x="417" y="265"/>
                          <a:pt x="413" y="265"/>
                        </a:cubicBezTo>
                        <a:cubicBezTo>
                          <a:pt x="403" y="265"/>
                          <a:pt x="403" y="265"/>
                          <a:pt x="403" y="265"/>
                        </a:cubicBezTo>
                        <a:cubicBezTo>
                          <a:pt x="400" y="265"/>
                          <a:pt x="393" y="268"/>
                          <a:pt x="389" y="268"/>
                        </a:cubicBezTo>
                        <a:cubicBezTo>
                          <a:pt x="387" y="268"/>
                          <a:pt x="386" y="266"/>
                          <a:pt x="385" y="266"/>
                        </a:cubicBezTo>
                        <a:cubicBezTo>
                          <a:pt x="382" y="266"/>
                          <a:pt x="380" y="269"/>
                          <a:pt x="380" y="271"/>
                        </a:cubicBezTo>
                        <a:cubicBezTo>
                          <a:pt x="377" y="271"/>
                          <a:pt x="377" y="271"/>
                          <a:pt x="377" y="271"/>
                        </a:cubicBezTo>
                        <a:cubicBezTo>
                          <a:pt x="375" y="271"/>
                          <a:pt x="374" y="273"/>
                          <a:pt x="373" y="274"/>
                        </a:cubicBezTo>
                        <a:cubicBezTo>
                          <a:pt x="371" y="274"/>
                          <a:pt x="371" y="274"/>
                          <a:pt x="371" y="274"/>
                        </a:cubicBezTo>
                        <a:cubicBezTo>
                          <a:pt x="371" y="272"/>
                          <a:pt x="371" y="272"/>
                          <a:pt x="371" y="272"/>
                        </a:cubicBezTo>
                        <a:cubicBezTo>
                          <a:pt x="372" y="271"/>
                          <a:pt x="380" y="261"/>
                          <a:pt x="380" y="260"/>
                        </a:cubicBezTo>
                        <a:cubicBezTo>
                          <a:pt x="384" y="259"/>
                          <a:pt x="389" y="261"/>
                          <a:pt x="389" y="256"/>
                        </a:cubicBezTo>
                        <a:cubicBezTo>
                          <a:pt x="389" y="256"/>
                          <a:pt x="389" y="255"/>
                          <a:pt x="389" y="254"/>
                        </a:cubicBezTo>
                        <a:cubicBezTo>
                          <a:pt x="388" y="256"/>
                          <a:pt x="386" y="257"/>
                          <a:pt x="384" y="257"/>
                        </a:cubicBezTo>
                        <a:cubicBezTo>
                          <a:pt x="381" y="257"/>
                          <a:pt x="380" y="254"/>
                          <a:pt x="377" y="254"/>
                        </a:cubicBezTo>
                        <a:cubicBezTo>
                          <a:pt x="375" y="254"/>
                          <a:pt x="375" y="255"/>
                          <a:pt x="374" y="255"/>
                        </a:cubicBezTo>
                        <a:cubicBezTo>
                          <a:pt x="374" y="255"/>
                          <a:pt x="373" y="254"/>
                          <a:pt x="373" y="254"/>
                        </a:cubicBezTo>
                        <a:cubicBezTo>
                          <a:pt x="373" y="249"/>
                          <a:pt x="380" y="249"/>
                          <a:pt x="380" y="244"/>
                        </a:cubicBezTo>
                        <a:cubicBezTo>
                          <a:pt x="380" y="240"/>
                          <a:pt x="378" y="238"/>
                          <a:pt x="378" y="235"/>
                        </a:cubicBezTo>
                        <a:cubicBezTo>
                          <a:pt x="383" y="235"/>
                          <a:pt x="389" y="232"/>
                          <a:pt x="390" y="229"/>
                        </a:cubicBezTo>
                        <a:cubicBezTo>
                          <a:pt x="390" y="224"/>
                          <a:pt x="390" y="224"/>
                          <a:pt x="390" y="224"/>
                        </a:cubicBezTo>
                        <a:cubicBezTo>
                          <a:pt x="389" y="224"/>
                          <a:pt x="389" y="224"/>
                          <a:pt x="389" y="224"/>
                        </a:cubicBezTo>
                        <a:cubicBezTo>
                          <a:pt x="386" y="224"/>
                          <a:pt x="384" y="223"/>
                          <a:pt x="384" y="221"/>
                        </a:cubicBezTo>
                        <a:cubicBezTo>
                          <a:pt x="384" y="218"/>
                          <a:pt x="385" y="217"/>
                          <a:pt x="385" y="216"/>
                        </a:cubicBezTo>
                        <a:cubicBezTo>
                          <a:pt x="385" y="216"/>
                          <a:pt x="384" y="216"/>
                          <a:pt x="383" y="216"/>
                        </a:cubicBezTo>
                        <a:cubicBezTo>
                          <a:pt x="380" y="216"/>
                          <a:pt x="379" y="217"/>
                          <a:pt x="377" y="217"/>
                        </a:cubicBezTo>
                        <a:cubicBezTo>
                          <a:pt x="375" y="217"/>
                          <a:pt x="373" y="217"/>
                          <a:pt x="373" y="215"/>
                        </a:cubicBezTo>
                        <a:cubicBezTo>
                          <a:pt x="373" y="212"/>
                          <a:pt x="375" y="211"/>
                          <a:pt x="375" y="208"/>
                        </a:cubicBezTo>
                        <a:cubicBezTo>
                          <a:pt x="375" y="206"/>
                          <a:pt x="375" y="205"/>
                          <a:pt x="375" y="202"/>
                        </a:cubicBezTo>
                        <a:cubicBezTo>
                          <a:pt x="373" y="202"/>
                          <a:pt x="372" y="201"/>
                          <a:pt x="371" y="201"/>
                        </a:cubicBezTo>
                        <a:cubicBezTo>
                          <a:pt x="370" y="203"/>
                          <a:pt x="370" y="204"/>
                          <a:pt x="371" y="206"/>
                        </a:cubicBezTo>
                        <a:cubicBezTo>
                          <a:pt x="369" y="206"/>
                          <a:pt x="369" y="206"/>
                          <a:pt x="369" y="206"/>
                        </a:cubicBezTo>
                        <a:cubicBezTo>
                          <a:pt x="369" y="201"/>
                          <a:pt x="369" y="201"/>
                          <a:pt x="369" y="201"/>
                        </a:cubicBezTo>
                        <a:cubicBezTo>
                          <a:pt x="369" y="200"/>
                          <a:pt x="369" y="199"/>
                          <a:pt x="370" y="198"/>
                        </a:cubicBezTo>
                        <a:cubicBezTo>
                          <a:pt x="370" y="195"/>
                          <a:pt x="370" y="195"/>
                          <a:pt x="370" y="195"/>
                        </a:cubicBezTo>
                        <a:cubicBezTo>
                          <a:pt x="368" y="195"/>
                          <a:pt x="366" y="194"/>
                          <a:pt x="366" y="193"/>
                        </a:cubicBezTo>
                        <a:cubicBezTo>
                          <a:pt x="366" y="191"/>
                          <a:pt x="368" y="189"/>
                          <a:pt x="368" y="189"/>
                        </a:cubicBezTo>
                        <a:cubicBezTo>
                          <a:pt x="368" y="186"/>
                          <a:pt x="368" y="186"/>
                          <a:pt x="368" y="186"/>
                        </a:cubicBezTo>
                        <a:cubicBezTo>
                          <a:pt x="364" y="185"/>
                          <a:pt x="362" y="184"/>
                          <a:pt x="362" y="180"/>
                        </a:cubicBezTo>
                        <a:cubicBezTo>
                          <a:pt x="366" y="180"/>
                          <a:pt x="366" y="180"/>
                          <a:pt x="366" y="180"/>
                        </a:cubicBezTo>
                        <a:cubicBezTo>
                          <a:pt x="366" y="182"/>
                          <a:pt x="367" y="183"/>
                          <a:pt x="368" y="183"/>
                        </a:cubicBezTo>
                        <a:moveTo>
                          <a:pt x="574" y="173"/>
                        </a:moveTo>
                        <a:cubicBezTo>
                          <a:pt x="572" y="173"/>
                          <a:pt x="571" y="170"/>
                          <a:pt x="571" y="168"/>
                        </a:cubicBezTo>
                        <a:cubicBezTo>
                          <a:pt x="574" y="168"/>
                          <a:pt x="575" y="166"/>
                          <a:pt x="577" y="165"/>
                        </a:cubicBezTo>
                        <a:cubicBezTo>
                          <a:pt x="576" y="164"/>
                          <a:pt x="575" y="163"/>
                          <a:pt x="575" y="162"/>
                        </a:cubicBezTo>
                        <a:cubicBezTo>
                          <a:pt x="575" y="160"/>
                          <a:pt x="578" y="158"/>
                          <a:pt x="578" y="158"/>
                        </a:cubicBezTo>
                        <a:cubicBezTo>
                          <a:pt x="579" y="160"/>
                          <a:pt x="580" y="161"/>
                          <a:pt x="581" y="162"/>
                        </a:cubicBezTo>
                        <a:cubicBezTo>
                          <a:pt x="580" y="163"/>
                          <a:pt x="579" y="165"/>
                          <a:pt x="579" y="166"/>
                        </a:cubicBezTo>
                        <a:cubicBezTo>
                          <a:pt x="579" y="169"/>
                          <a:pt x="579" y="169"/>
                          <a:pt x="579" y="169"/>
                        </a:cubicBezTo>
                        <a:cubicBezTo>
                          <a:pt x="579" y="170"/>
                          <a:pt x="575" y="173"/>
                          <a:pt x="574" y="173"/>
                        </a:cubicBezTo>
                        <a:moveTo>
                          <a:pt x="496" y="0"/>
                        </a:moveTo>
                        <a:cubicBezTo>
                          <a:pt x="409" y="0"/>
                          <a:pt x="327" y="22"/>
                          <a:pt x="256" y="62"/>
                        </a:cubicBezTo>
                        <a:cubicBezTo>
                          <a:pt x="257" y="63"/>
                          <a:pt x="258" y="64"/>
                          <a:pt x="259" y="64"/>
                        </a:cubicBezTo>
                        <a:cubicBezTo>
                          <a:pt x="265" y="62"/>
                          <a:pt x="265" y="62"/>
                          <a:pt x="265" y="62"/>
                        </a:cubicBezTo>
                        <a:cubicBezTo>
                          <a:pt x="267" y="63"/>
                          <a:pt x="268" y="64"/>
                          <a:pt x="269" y="64"/>
                        </a:cubicBezTo>
                        <a:cubicBezTo>
                          <a:pt x="269" y="63"/>
                          <a:pt x="269" y="62"/>
                          <a:pt x="269" y="61"/>
                        </a:cubicBezTo>
                        <a:cubicBezTo>
                          <a:pt x="273" y="61"/>
                          <a:pt x="275" y="62"/>
                          <a:pt x="277" y="62"/>
                        </a:cubicBezTo>
                        <a:cubicBezTo>
                          <a:pt x="280" y="62"/>
                          <a:pt x="282" y="60"/>
                          <a:pt x="284" y="60"/>
                        </a:cubicBezTo>
                        <a:cubicBezTo>
                          <a:pt x="285" y="60"/>
                          <a:pt x="286" y="60"/>
                          <a:pt x="286" y="61"/>
                        </a:cubicBezTo>
                        <a:cubicBezTo>
                          <a:pt x="286" y="59"/>
                          <a:pt x="287" y="58"/>
                          <a:pt x="287" y="56"/>
                        </a:cubicBezTo>
                        <a:cubicBezTo>
                          <a:pt x="288" y="57"/>
                          <a:pt x="289" y="57"/>
                          <a:pt x="289" y="57"/>
                        </a:cubicBezTo>
                        <a:cubicBezTo>
                          <a:pt x="290" y="57"/>
                          <a:pt x="290" y="57"/>
                          <a:pt x="290" y="56"/>
                        </a:cubicBezTo>
                        <a:cubicBezTo>
                          <a:pt x="290" y="60"/>
                          <a:pt x="292" y="60"/>
                          <a:pt x="295" y="60"/>
                        </a:cubicBezTo>
                        <a:cubicBezTo>
                          <a:pt x="297" y="60"/>
                          <a:pt x="299" y="59"/>
                          <a:pt x="301" y="59"/>
                        </a:cubicBezTo>
                        <a:cubicBezTo>
                          <a:pt x="301" y="59"/>
                          <a:pt x="301" y="59"/>
                          <a:pt x="301" y="59"/>
                        </a:cubicBezTo>
                        <a:cubicBezTo>
                          <a:pt x="301" y="59"/>
                          <a:pt x="301" y="59"/>
                          <a:pt x="301" y="59"/>
                        </a:cubicBezTo>
                        <a:cubicBezTo>
                          <a:pt x="300" y="60"/>
                          <a:pt x="300" y="61"/>
                          <a:pt x="300" y="62"/>
                        </a:cubicBezTo>
                        <a:cubicBezTo>
                          <a:pt x="300" y="71"/>
                          <a:pt x="309" y="69"/>
                          <a:pt x="309" y="77"/>
                        </a:cubicBezTo>
                        <a:cubicBezTo>
                          <a:pt x="309" y="78"/>
                          <a:pt x="309" y="78"/>
                          <a:pt x="309" y="78"/>
                        </a:cubicBezTo>
                        <a:cubicBezTo>
                          <a:pt x="307" y="82"/>
                          <a:pt x="300" y="88"/>
                          <a:pt x="297" y="89"/>
                        </a:cubicBezTo>
                        <a:cubicBezTo>
                          <a:pt x="291" y="92"/>
                          <a:pt x="286" y="97"/>
                          <a:pt x="277" y="97"/>
                        </a:cubicBezTo>
                        <a:cubicBezTo>
                          <a:pt x="267" y="97"/>
                          <a:pt x="260" y="94"/>
                          <a:pt x="253" y="92"/>
                        </a:cubicBezTo>
                        <a:cubicBezTo>
                          <a:pt x="250" y="90"/>
                          <a:pt x="248" y="86"/>
                          <a:pt x="242" y="86"/>
                        </a:cubicBezTo>
                        <a:cubicBezTo>
                          <a:pt x="243" y="85"/>
                          <a:pt x="243" y="84"/>
                          <a:pt x="244" y="84"/>
                        </a:cubicBezTo>
                        <a:cubicBezTo>
                          <a:pt x="244" y="80"/>
                          <a:pt x="245" y="78"/>
                          <a:pt x="245" y="75"/>
                        </a:cubicBezTo>
                        <a:cubicBezTo>
                          <a:pt x="245" y="75"/>
                          <a:pt x="244" y="75"/>
                          <a:pt x="243" y="75"/>
                        </a:cubicBezTo>
                        <a:cubicBezTo>
                          <a:pt x="242" y="75"/>
                          <a:pt x="241" y="75"/>
                          <a:pt x="240" y="75"/>
                        </a:cubicBezTo>
                        <a:cubicBezTo>
                          <a:pt x="239" y="75"/>
                          <a:pt x="238" y="75"/>
                          <a:pt x="238" y="75"/>
                        </a:cubicBezTo>
                        <a:cubicBezTo>
                          <a:pt x="237" y="75"/>
                          <a:pt x="236" y="75"/>
                          <a:pt x="235" y="74"/>
                        </a:cubicBezTo>
                        <a:cubicBezTo>
                          <a:pt x="94" y="162"/>
                          <a:pt x="0" y="318"/>
                          <a:pt x="0" y="495"/>
                        </a:cubicBezTo>
                        <a:cubicBezTo>
                          <a:pt x="0" y="607"/>
                          <a:pt x="37" y="711"/>
                          <a:pt x="100" y="794"/>
                        </a:cubicBezTo>
                        <a:cubicBezTo>
                          <a:pt x="100" y="794"/>
                          <a:pt x="100" y="794"/>
                          <a:pt x="100" y="794"/>
                        </a:cubicBezTo>
                        <a:cubicBezTo>
                          <a:pt x="110" y="792"/>
                          <a:pt x="110" y="792"/>
                          <a:pt x="110" y="792"/>
                        </a:cubicBezTo>
                        <a:cubicBezTo>
                          <a:pt x="115" y="793"/>
                          <a:pt x="120" y="796"/>
                          <a:pt x="122" y="797"/>
                        </a:cubicBezTo>
                        <a:cubicBezTo>
                          <a:pt x="125" y="802"/>
                          <a:pt x="133" y="811"/>
                          <a:pt x="137" y="812"/>
                        </a:cubicBezTo>
                        <a:cubicBezTo>
                          <a:pt x="138" y="813"/>
                          <a:pt x="139" y="813"/>
                          <a:pt x="140" y="813"/>
                        </a:cubicBezTo>
                        <a:cubicBezTo>
                          <a:pt x="141" y="813"/>
                          <a:pt x="141" y="813"/>
                          <a:pt x="142" y="813"/>
                        </a:cubicBezTo>
                        <a:cubicBezTo>
                          <a:pt x="143" y="812"/>
                          <a:pt x="143" y="812"/>
                          <a:pt x="144" y="812"/>
                        </a:cubicBezTo>
                        <a:cubicBezTo>
                          <a:pt x="145" y="812"/>
                          <a:pt x="146" y="812"/>
                          <a:pt x="147" y="813"/>
                        </a:cubicBezTo>
                        <a:cubicBezTo>
                          <a:pt x="152" y="815"/>
                          <a:pt x="153" y="821"/>
                          <a:pt x="153" y="828"/>
                        </a:cubicBezTo>
                        <a:cubicBezTo>
                          <a:pt x="153" y="837"/>
                          <a:pt x="152" y="844"/>
                          <a:pt x="149" y="849"/>
                        </a:cubicBezTo>
                        <a:cubicBezTo>
                          <a:pt x="238" y="937"/>
                          <a:pt x="361" y="991"/>
                          <a:pt x="496" y="991"/>
                        </a:cubicBezTo>
                        <a:cubicBezTo>
                          <a:pt x="503" y="991"/>
                          <a:pt x="510" y="991"/>
                          <a:pt x="517" y="991"/>
                        </a:cubicBezTo>
                        <a:cubicBezTo>
                          <a:pt x="517" y="988"/>
                          <a:pt x="516" y="984"/>
                          <a:pt x="516" y="981"/>
                        </a:cubicBezTo>
                        <a:cubicBezTo>
                          <a:pt x="516" y="973"/>
                          <a:pt x="516" y="973"/>
                          <a:pt x="516" y="973"/>
                        </a:cubicBezTo>
                        <a:cubicBezTo>
                          <a:pt x="516" y="968"/>
                          <a:pt x="513" y="967"/>
                          <a:pt x="511" y="962"/>
                        </a:cubicBezTo>
                        <a:cubicBezTo>
                          <a:pt x="504" y="948"/>
                          <a:pt x="496" y="936"/>
                          <a:pt x="496" y="915"/>
                        </a:cubicBezTo>
                        <a:cubicBezTo>
                          <a:pt x="496" y="893"/>
                          <a:pt x="512" y="888"/>
                          <a:pt x="512" y="871"/>
                        </a:cubicBezTo>
                        <a:cubicBezTo>
                          <a:pt x="512" y="863"/>
                          <a:pt x="510" y="860"/>
                          <a:pt x="509" y="853"/>
                        </a:cubicBezTo>
                        <a:cubicBezTo>
                          <a:pt x="507" y="840"/>
                          <a:pt x="505" y="835"/>
                          <a:pt x="503" y="827"/>
                        </a:cubicBezTo>
                        <a:cubicBezTo>
                          <a:pt x="500" y="821"/>
                          <a:pt x="501" y="814"/>
                          <a:pt x="498" y="808"/>
                        </a:cubicBezTo>
                        <a:cubicBezTo>
                          <a:pt x="491" y="798"/>
                          <a:pt x="476" y="787"/>
                          <a:pt x="476" y="772"/>
                        </a:cubicBezTo>
                        <a:cubicBezTo>
                          <a:pt x="476" y="769"/>
                          <a:pt x="480" y="761"/>
                          <a:pt x="482" y="760"/>
                        </a:cubicBezTo>
                        <a:cubicBezTo>
                          <a:pt x="481" y="757"/>
                          <a:pt x="482" y="756"/>
                          <a:pt x="482" y="755"/>
                        </a:cubicBezTo>
                        <a:cubicBezTo>
                          <a:pt x="482" y="751"/>
                          <a:pt x="482" y="742"/>
                          <a:pt x="485" y="739"/>
                        </a:cubicBezTo>
                        <a:cubicBezTo>
                          <a:pt x="482" y="732"/>
                          <a:pt x="477" y="726"/>
                          <a:pt x="468" y="726"/>
                        </a:cubicBezTo>
                        <a:cubicBezTo>
                          <a:pt x="457" y="726"/>
                          <a:pt x="457" y="726"/>
                          <a:pt x="457" y="726"/>
                        </a:cubicBezTo>
                        <a:cubicBezTo>
                          <a:pt x="450" y="726"/>
                          <a:pt x="448" y="708"/>
                          <a:pt x="437" y="708"/>
                        </a:cubicBezTo>
                        <a:cubicBezTo>
                          <a:pt x="424" y="708"/>
                          <a:pt x="414" y="715"/>
                          <a:pt x="404" y="719"/>
                        </a:cubicBezTo>
                        <a:cubicBezTo>
                          <a:pt x="400" y="721"/>
                          <a:pt x="399" y="725"/>
                          <a:pt x="395" y="725"/>
                        </a:cubicBezTo>
                        <a:cubicBezTo>
                          <a:pt x="391" y="725"/>
                          <a:pt x="385" y="720"/>
                          <a:pt x="379" y="720"/>
                        </a:cubicBezTo>
                        <a:cubicBezTo>
                          <a:pt x="369" y="720"/>
                          <a:pt x="365" y="726"/>
                          <a:pt x="354" y="726"/>
                        </a:cubicBezTo>
                        <a:cubicBezTo>
                          <a:pt x="351" y="726"/>
                          <a:pt x="348" y="725"/>
                          <a:pt x="347" y="724"/>
                        </a:cubicBezTo>
                        <a:cubicBezTo>
                          <a:pt x="339" y="717"/>
                          <a:pt x="324" y="706"/>
                          <a:pt x="319" y="696"/>
                        </a:cubicBezTo>
                        <a:cubicBezTo>
                          <a:pt x="314" y="687"/>
                          <a:pt x="312" y="680"/>
                          <a:pt x="305" y="673"/>
                        </a:cubicBezTo>
                        <a:cubicBezTo>
                          <a:pt x="304" y="672"/>
                          <a:pt x="290" y="657"/>
                          <a:pt x="290" y="656"/>
                        </a:cubicBezTo>
                        <a:cubicBezTo>
                          <a:pt x="288" y="654"/>
                          <a:pt x="288" y="653"/>
                          <a:pt x="286" y="651"/>
                        </a:cubicBezTo>
                        <a:cubicBezTo>
                          <a:pt x="287" y="651"/>
                          <a:pt x="287" y="651"/>
                          <a:pt x="287" y="651"/>
                        </a:cubicBezTo>
                        <a:cubicBezTo>
                          <a:pt x="287" y="647"/>
                          <a:pt x="286" y="644"/>
                          <a:pt x="286" y="641"/>
                        </a:cubicBezTo>
                        <a:cubicBezTo>
                          <a:pt x="286" y="637"/>
                          <a:pt x="284" y="635"/>
                          <a:pt x="282" y="631"/>
                        </a:cubicBezTo>
                        <a:cubicBezTo>
                          <a:pt x="288" y="628"/>
                          <a:pt x="293" y="611"/>
                          <a:pt x="293" y="603"/>
                        </a:cubicBezTo>
                        <a:cubicBezTo>
                          <a:pt x="293" y="589"/>
                          <a:pt x="288" y="580"/>
                          <a:pt x="288" y="568"/>
                        </a:cubicBezTo>
                        <a:cubicBezTo>
                          <a:pt x="288" y="561"/>
                          <a:pt x="294" y="558"/>
                          <a:pt x="295" y="553"/>
                        </a:cubicBezTo>
                        <a:cubicBezTo>
                          <a:pt x="298" y="540"/>
                          <a:pt x="306" y="524"/>
                          <a:pt x="313" y="513"/>
                        </a:cubicBezTo>
                        <a:cubicBezTo>
                          <a:pt x="316" y="507"/>
                          <a:pt x="323" y="508"/>
                          <a:pt x="328" y="505"/>
                        </a:cubicBezTo>
                        <a:cubicBezTo>
                          <a:pt x="332" y="502"/>
                          <a:pt x="338" y="496"/>
                          <a:pt x="339" y="491"/>
                        </a:cubicBezTo>
                        <a:cubicBezTo>
                          <a:pt x="343" y="479"/>
                          <a:pt x="339" y="474"/>
                          <a:pt x="344" y="466"/>
                        </a:cubicBezTo>
                        <a:cubicBezTo>
                          <a:pt x="351" y="456"/>
                          <a:pt x="360" y="446"/>
                          <a:pt x="366" y="436"/>
                        </a:cubicBezTo>
                        <a:cubicBezTo>
                          <a:pt x="366" y="436"/>
                          <a:pt x="366" y="436"/>
                          <a:pt x="366" y="436"/>
                        </a:cubicBezTo>
                        <a:cubicBezTo>
                          <a:pt x="368" y="433"/>
                          <a:pt x="368" y="430"/>
                          <a:pt x="371" y="428"/>
                        </a:cubicBezTo>
                        <a:cubicBezTo>
                          <a:pt x="377" y="433"/>
                          <a:pt x="384" y="436"/>
                          <a:pt x="393" y="436"/>
                        </a:cubicBezTo>
                        <a:cubicBezTo>
                          <a:pt x="399" y="436"/>
                          <a:pt x="400" y="432"/>
                          <a:pt x="403" y="430"/>
                        </a:cubicBezTo>
                        <a:cubicBezTo>
                          <a:pt x="413" y="424"/>
                          <a:pt x="433" y="415"/>
                          <a:pt x="444" y="415"/>
                        </a:cubicBezTo>
                        <a:cubicBezTo>
                          <a:pt x="448" y="415"/>
                          <a:pt x="451" y="418"/>
                          <a:pt x="453" y="418"/>
                        </a:cubicBezTo>
                        <a:cubicBezTo>
                          <a:pt x="456" y="418"/>
                          <a:pt x="461" y="414"/>
                          <a:pt x="465" y="414"/>
                        </a:cubicBezTo>
                        <a:cubicBezTo>
                          <a:pt x="468" y="414"/>
                          <a:pt x="469" y="416"/>
                          <a:pt x="472" y="416"/>
                        </a:cubicBezTo>
                        <a:cubicBezTo>
                          <a:pt x="478" y="416"/>
                          <a:pt x="478" y="411"/>
                          <a:pt x="483" y="411"/>
                        </a:cubicBezTo>
                        <a:cubicBezTo>
                          <a:pt x="488" y="411"/>
                          <a:pt x="487" y="417"/>
                          <a:pt x="491" y="417"/>
                        </a:cubicBezTo>
                        <a:cubicBezTo>
                          <a:pt x="492" y="417"/>
                          <a:pt x="493" y="415"/>
                          <a:pt x="495" y="415"/>
                        </a:cubicBezTo>
                        <a:cubicBezTo>
                          <a:pt x="494" y="420"/>
                          <a:pt x="491" y="419"/>
                          <a:pt x="491" y="423"/>
                        </a:cubicBezTo>
                        <a:cubicBezTo>
                          <a:pt x="491" y="426"/>
                          <a:pt x="494" y="427"/>
                          <a:pt x="494" y="430"/>
                        </a:cubicBezTo>
                        <a:cubicBezTo>
                          <a:pt x="494" y="435"/>
                          <a:pt x="491" y="437"/>
                          <a:pt x="491" y="442"/>
                        </a:cubicBezTo>
                        <a:cubicBezTo>
                          <a:pt x="491" y="450"/>
                          <a:pt x="498" y="457"/>
                          <a:pt x="503" y="457"/>
                        </a:cubicBezTo>
                        <a:cubicBezTo>
                          <a:pt x="510" y="457"/>
                          <a:pt x="510" y="457"/>
                          <a:pt x="510" y="457"/>
                        </a:cubicBezTo>
                        <a:cubicBezTo>
                          <a:pt x="527" y="457"/>
                          <a:pt x="533" y="482"/>
                          <a:pt x="552" y="482"/>
                        </a:cubicBezTo>
                        <a:cubicBezTo>
                          <a:pt x="555" y="482"/>
                          <a:pt x="558" y="479"/>
                          <a:pt x="558" y="477"/>
                        </a:cubicBezTo>
                        <a:cubicBezTo>
                          <a:pt x="558" y="471"/>
                          <a:pt x="558" y="471"/>
                          <a:pt x="558" y="471"/>
                        </a:cubicBezTo>
                        <a:cubicBezTo>
                          <a:pt x="558" y="461"/>
                          <a:pt x="564" y="461"/>
                          <a:pt x="572" y="458"/>
                        </a:cubicBezTo>
                        <a:cubicBezTo>
                          <a:pt x="573" y="458"/>
                          <a:pt x="573" y="458"/>
                          <a:pt x="573" y="458"/>
                        </a:cubicBezTo>
                        <a:cubicBezTo>
                          <a:pt x="579" y="458"/>
                          <a:pt x="579" y="458"/>
                          <a:pt x="579" y="458"/>
                        </a:cubicBezTo>
                        <a:cubicBezTo>
                          <a:pt x="579" y="463"/>
                          <a:pt x="581" y="464"/>
                          <a:pt x="582" y="466"/>
                        </a:cubicBezTo>
                        <a:cubicBezTo>
                          <a:pt x="585" y="469"/>
                          <a:pt x="591" y="467"/>
                          <a:pt x="595" y="469"/>
                        </a:cubicBezTo>
                        <a:cubicBezTo>
                          <a:pt x="603" y="472"/>
                          <a:pt x="615" y="477"/>
                          <a:pt x="624" y="477"/>
                        </a:cubicBezTo>
                        <a:cubicBezTo>
                          <a:pt x="633" y="477"/>
                          <a:pt x="635" y="472"/>
                          <a:pt x="644" y="472"/>
                        </a:cubicBezTo>
                        <a:cubicBezTo>
                          <a:pt x="648" y="472"/>
                          <a:pt x="651" y="477"/>
                          <a:pt x="657" y="477"/>
                        </a:cubicBezTo>
                        <a:cubicBezTo>
                          <a:pt x="661" y="477"/>
                          <a:pt x="661" y="475"/>
                          <a:pt x="664" y="474"/>
                        </a:cubicBezTo>
                        <a:cubicBezTo>
                          <a:pt x="665" y="475"/>
                          <a:pt x="665" y="476"/>
                          <a:pt x="665" y="476"/>
                        </a:cubicBezTo>
                        <a:cubicBezTo>
                          <a:pt x="664" y="472"/>
                          <a:pt x="664" y="472"/>
                          <a:pt x="664" y="472"/>
                        </a:cubicBezTo>
                        <a:cubicBezTo>
                          <a:pt x="664" y="470"/>
                          <a:pt x="666" y="470"/>
                          <a:pt x="666" y="469"/>
                        </a:cubicBezTo>
                        <a:cubicBezTo>
                          <a:pt x="668" y="462"/>
                          <a:pt x="669" y="458"/>
                          <a:pt x="670" y="452"/>
                        </a:cubicBezTo>
                        <a:cubicBezTo>
                          <a:pt x="672" y="446"/>
                          <a:pt x="677" y="444"/>
                          <a:pt x="677" y="437"/>
                        </a:cubicBezTo>
                        <a:cubicBezTo>
                          <a:pt x="677" y="432"/>
                          <a:pt x="676" y="427"/>
                          <a:pt x="676" y="423"/>
                        </a:cubicBezTo>
                        <a:cubicBezTo>
                          <a:pt x="676" y="422"/>
                          <a:pt x="677" y="421"/>
                          <a:pt x="678" y="420"/>
                        </a:cubicBezTo>
                        <a:cubicBezTo>
                          <a:pt x="678" y="417"/>
                          <a:pt x="678" y="417"/>
                          <a:pt x="678" y="417"/>
                        </a:cubicBezTo>
                        <a:cubicBezTo>
                          <a:pt x="676" y="418"/>
                          <a:pt x="675" y="420"/>
                          <a:pt x="673" y="420"/>
                        </a:cubicBezTo>
                        <a:cubicBezTo>
                          <a:pt x="670" y="420"/>
                          <a:pt x="668" y="419"/>
                          <a:pt x="667" y="418"/>
                        </a:cubicBezTo>
                        <a:cubicBezTo>
                          <a:pt x="663" y="421"/>
                          <a:pt x="662" y="425"/>
                          <a:pt x="654" y="425"/>
                        </a:cubicBezTo>
                        <a:cubicBezTo>
                          <a:pt x="649" y="425"/>
                          <a:pt x="647" y="418"/>
                          <a:pt x="641" y="418"/>
                        </a:cubicBezTo>
                        <a:cubicBezTo>
                          <a:pt x="636" y="418"/>
                          <a:pt x="637" y="425"/>
                          <a:pt x="632" y="425"/>
                        </a:cubicBezTo>
                        <a:cubicBezTo>
                          <a:pt x="628" y="425"/>
                          <a:pt x="625" y="418"/>
                          <a:pt x="621" y="418"/>
                        </a:cubicBezTo>
                        <a:cubicBezTo>
                          <a:pt x="621" y="418"/>
                          <a:pt x="620" y="419"/>
                          <a:pt x="619" y="419"/>
                        </a:cubicBezTo>
                        <a:cubicBezTo>
                          <a:pt x="617" y="419"/>
                          <a:pt x="617" y="419"/>
                          <a:pt x="617" y="419"/>
                        </a:cubicBezTo>
                        <a:cubicBezTo>
                          <a:pt x="617" y="419"/>
                          <a:pt x="618" y="418"/>
                          <a:pt x="619" y="417"/>
                        </a:cubicBezTo>
                        <a:cubicBezTo>
                          <a:pt x="617" y="415"/>
                          <a:pt x="609" y="411"/>
                          <a:pt x="612" y="407"/>
                        </a:cubicBezTo>
                        <a:cubicBezTo>
                          <a:pt x="610" y="403"/>
                          <a:pt x="607" y="404"/>
                          <a:pt x="603" y="401"/>
                        </a:cubicBezTo>
                        <a:cubicBezTo>
                          <a:pt x="606" y="398"/>
                          <a:pt x="609" y="399"/>
                          <a:pt x="609" y="393"/>
                        </a:cubicBezTo>
                        <a:cubicBezTo>
                          <a:pt x="609" y="391"/>
                          <a:pt x="608" y="391"/>
                          <a:pt x="609" y="389"/>
                        </a:cubicBezTo>
                        <a:cubicBezTo>
                          <a:pt x="608" y="389"/>
                          <a:pt x="608" y="389"/>
                          <a:pt x="607" y="389"/>
                        </a:cubicBezTo>
                        <a:cubicBezTo>
                          <a:pt x="606" y="389"/>
                          <a:pt x="604" y="389"/>
                          <a:pt x="604" y="388"/>
                        </a:cubicBezTo>
                        <a:cubicBezTo>
                          <a:pt x="604" y="378"/>
                          <a:pt x="623" y="380"/>
                          <a:pt x="628" y="377"/>
                        </a:cubicBezTo>
                        <a:cubicBezTo>
                          <a:pt x="627" y="374"/>
                          <a:pt x="626" y="375"/>
                          <a:pt x="626" y="373"/>
                        </a:cubicBezTo>
                        <a:cubicBezTo>
                          <a:pt x="626" y="372"/>
                          <a:pt x="627" y="371"/>
                          <a:pt x="629" y="371"/>
                        </a:cubicBezTo>
                        <a:cubicBezTo>
                          <a:pt x="630" y="371"/>
                          <a:pt x="631" y="372"/>
                          <a:pt x="632" y="372"/>
                        </a:cubicBezTo>
                        <a:cubicBezTo>
                          <a:pt x="640" y="372"/>
                          <a:pt x="640" y="372"/>
                          <a:pt x="640" y="372"/>
                        </a:cubicBezTo>
                        <a:cubicBezTo>
                          <a:pt x="643" y="372"/>
                          <a:pt x="648" y="368"/>
                          <a:pt x="651" y="365"/>
                        </a:cubicBezTo>
                        <a:cubicBezTo>
                          <a:pt x="654" y="363"/>
                          <a:pt x="662" y="363"/>
                          <a:pt x="666" y="363"/>
                        </a:cubicBezTo>
                        <a:cubicBezTo>
                          <a:pt x="673" y="363"/>
                          <a:pt x="673" y="367"/>
                          <a:pt x="679" y="367"/>
                        </a:cubicBezTo>
                        <a:cubicBezTo>
                          <a:pt x="679" y="371"/>
                          <a:pt x="689" y="373"/>
                          <a:pt x="692" y="374"/>
                        </a:cubicBezTo>
                        <a:cubicBezTo>
                          <a:pt x="707" y="374"/>
                          <a:pt x="707" y="374"/>
                          <a:pt x="707" y="374"/>
                        </a:cubicBezTo>
                        <a:cubicBezTo>
                          <a:pt x="712" y="374"/>
                          <a:pt x="715" y="369"/>
                          <a:pt x="720" y="366"/>
                        </a:cubicBezTo>
                        <a:cubicBezTo>
                          <a:pt x="720" y="366"/>
                          <a:pt x="720" y="366"/>
                          <a:pt x="720" y="366"/>
                        </a:cubicBezTo>
                        <a:cubicBezTo>
                          <a:pt x="719" y="367"/>
                          <a:pt x="719" y="367"/>
                          <a:pt x="719" y="367"/>
                        </a:cubicBezTo>
                        <a:cubicBezTo>
                          <a:pt x="719" y="342"/>
                          <a:pt x="689" y="345"/>
                          <a:pt x="682" y="326"/>
                        </a:cubicBezTo>
                        <a:cubicBezTo>
                          <a:pt x="697" y="322"/>
                          <a:pt x="690" y="313"/>
                          <a:pt x="690" y="311"/>
                        </a:cubicBezTo>
                        <a:cubicBezTo>
                          <a:pt x="691" y="311"/>
                          <a:pt x="695" y="306"/>
                          <a:pt x="695" y="306"/>
                        </a:cubicBezTo>
                        <a:cubicBezTo>
                          <a:pt x="688" y="309"/>
                          <a:pt x="668" y="318"/>
                          <a:pt x="668" y="320"/>
                        </a:cubicBezTo>
                        <a:cubicBezTo>
                          <a:pt x="668" y="324"/>
                          <a:pt x="672" y="325"/>
                          <a:pt x="673" y="325"/>
                        </a:cubicBezTo>
                        <a:cubicBezTo>
                          <a:pt x="673" y="325"/>
                          <a:pt x="680" y="326"/>
                          <a:pt x="680" y="326"/>
                        </a:cubicBezTo>
                        <a:cubicBezTo>
                          <a:pt x="678" y="329"/>
                          <a:pt x="666" y="336"/>
                          <a:pt x="662" y="336"/>
                        </a:cubicBezTo>
                        <a:cubicBezTo>
                          <a:pt x="658" y="336"/>
                          <a:pt x="646" y="312"/>
                          <a:pt x="641" y="312"/>
                        </a:cubicBezTo>
                        <a:cubicBezTo>
                          <a:pt x="636" y="312"/>
                          <a:pt x="635" y="320"/>
                          <a:pt x="629" y="322"/>
                        </a:cubicBezTo>
                        <a:cubicBezTo>
                          <a:pt x="630" y="324"/>
                          <a:pt x="629" y="325"/>
                          <a:pt x="630" y="327"/>
                        </a:cubicBezTo>
                        <a:cubicBezTo>
                          <a:pt x="627" y="328"/>
                          <a:pt x="624" y="329"/>
                          <a:pt x="624" y="332"/>
                        </a:cubicBezTo>
                        <a:cubicBezTo>
                          <a:pt x="623" y="337"/>
                          <a:pt x="623" y="335"/>
                          <a:pt x="623" y="337"/>
                        </a:cubicBezTo>
                        <a:cubicBezTo>
                          <a:pt x="623" y="345"/>
                          <a:pt x="623" y="345"/>
                          <a:pt x="623" y="345"/>
                        </a:cubicBezTo>
                        <a:cubicBezTo>
                          <a:pt x="620" y="348"/>
                          <a:pt x="615" y="354"/>
                          <a:pt x="615" y="359"/>
                        </a:cubicBezTo>
                        <a:cubicBezTo>
                          <a:pt x="615" y="365"/>
                          <a:pt x="622" y="369"/>
                          <a:pt x="624" y="372"/>
                        </a:cubicBezTo>
                        <a:cubicBezTo>
                          <a:pt x="623" y="374"/>
                          <a:pt x="622" y="373"/>
                          <a:pt x="620" y="374"/>
                        </a:cubicBezTo>
                        <a:cubicBezTo>
                          <a:pt x="620" y="374"/>
                          <a:pt x="619" y="374"/>
                          <a:pt x="618" y="374"/>
                        </a:cubicBezTo>
                        <a:cubicBezTo>
                          <a:pt x="618" y="374"/>
                          <a:pt x="618" y="374"/>
                          <a:pt x="617" y="374"/>
                        </a:cubicBezTo>
                        <a:cubicBezTo>
                          <a:pt x="617" y="374"/>
                          <a:pt x="617" y="374"/>
                          <a:pt x="617" y="374"/>
                        </a:cubicBezTo>
                        <a:cubicBezTo>
                          <a:pt x="616" y="374"/>
                          <a:pt x="615" y="374"/>
                          <a:pt x="614" y="374"/>
                        </a:cubicBezTo>
                        <a:cubicBezTo>
                          <a:pt x="610" y="376"/>
                          <a:pt x="610" y="380"/>
                          <a:pt x="606" y="380"/>
                        </a:cubicBezTo>
                        <a:cubicBezTo>
                          <a:pt x="602" y="380"/>
                          <a:pt x="600" y="374"/>
                          <a:pt x="595" y="374"/>
                        </a:cubicBezTo>
                        <a:cubicBezTo>
                          <a:pt x="591" y="374"/>
                          <a:pt x="590" y="377"/>
                          <a:pt x="587" y="378"/>
                        </a:cubicBezTo>
                        <a:cubicBezTo>
                          <a:pt x="587" y="381"/>
                          <a:pt x="587" y="383"/>
                          <a:pt x="587" y="385"/>
                        </a:cubicBezTo>
                        <a:cubicBezTo>
                          <a:pt x="583" y="385"/>
                          <a:pt x="582" y="380"/>
                          <a:pt x="580" y="380"/>
                        </a:cubicBezTo>
                        <a:cubicBezTo>
                          <a:pt x="579" y="380"/>
                          <a:pt x="577" y="382"/>
                          <a:pt x="577" y="384"/>
                        </a:cubicBezTo>
                        <a:cubicBezTo>
                          <a:pt x="582" y="391"/>
                          <a:pt x="582" y="391"/>
                          <a:pt x="582" y="391"/>
                        </a:cubicBezTo>
                        <a:cubicBezTo>
                          <a:pt x="582" y="393"/>
                          <a:pt x="581" y="394"/>
                          <a:pt x="581" y="395"/>
                        </a:cubicBezTo>
                        <a:cubicBezTo>
                          <a:pt x="581" y="396"/>
                          <a:pt x="588" y="403"/>
                          <a:pt x="590" y="403"/>
                        </a:cubicBezTo>
                        <a:cubicBezTo>
                          <a:pt x="590" y="404"/>
                          <a:pt x="591" y="406"/>
                          <a:pt x="591" y="406"/>
                        </a:cubicBezTo>
                        <a:cubicBezTo>
                          <a:pt x="590" y="407"/>
                          <a:pt x="587" y="406"/>
                          <a:pt x="587" y="408"/>
                        </a:cubicBezTo>
                        <a:cubicBezTo>
                          <a:pt x="586" y="408"/>
                          <a:pt x="586" y="408"/>
                          <a:pt x="586" y="408"/>
                        </a:cubicBezTo>
                        <a:cubicBezTo>
                          <a:pt x="583" y="407"/>
                          <a:pt x="581" y="405"/>
                          <a:pt x="579" y="403"/>
                        </a:cubicBezTo>
                        <a:cubicBezTo>
                          <a:pt x="579" y="406"/>
                          <a:pt x="579" y="406"/>
                          <a:pt x="579" y="406"/>
                        </a:cubicBezTo>
                        <a:cubicBezTo>
                          <a:pt x="580" y="408"/>
                          <a:pt x="581" y="409"/>
                          <a:pt x="581" y="411"/>
                        </a:cubicBezTo>
                        <a:cubicBezTo>
                          <a:pt x="581" y="413"/>
                          <a:pt x="578" y="417"/>
                          <a:pt x="581" y="418"/>
                        </a:cubicBezTo>
                        <a:cubicBezTo>
                          <a:pt x="577" y="418"/>
                          <a:pt x="577" y="418"/>
                          <a:pt x="577" y="418"/>
                        </a:cubicBezTo>
                        <a:cubicBezTo>
                          <a:pt x="573" y="418"/>
                          <a:pt x="569" y="413"/>
                          <a:pt x="569" y="408"/>
                        </a:cubicBezTo>
                        <a:cubicBezTo>
                          <a:pt x="569" y="406"/>
                          <a:pt x="572" y="405"/>
                          <a:pt x="573" y="403"/>
                        </a:cubicBezTo>
                        <a:cubicBezTo>
                          <a:pt x="568" y="403"/>
                          <a:pt x="568" y="403"/>
                          <a:pt x="568" y="403"/>
                        </a:cubicBezTo>
                        <a:cubicBezTo>
                          <a:pt x="567" y="403"/>
                          <a:pt x="567" y="401"/>
                          <a:pt x="567" y="400"/>
                        </a:cubicBezTo>
                        <a:cubicBezTo>
                          <a:pt x="566" y="396"/>
                          <a:pt x="564" y="393"/>
                          <a:pt x="561" y="390"/>
                        </a:cubicBezTo>
                        <a:cubicBezTo>
                          <a:pt x="558" y="386"/>
                          <a:pt x="554" y="383"/>
                          <a:pt x="554" y="377"/>
                        </a:cubicBezTo>
                        <a:cubicBezTo>
                          <a:pt x="554" y="369"/>
                          <a:pt x="554" y="369"/>
                          <a:pt x="554" y="369"/>
                        </a:cubicBezTo>
                        <a:cubicBezTo>
                          <a:pt x="554" y="364"/>
                          <a:pt x="548" y="358"/>
                          <a:pt x="544" y="355"/>
                        </a:cubicBezTo>
                        <a:cubicBezTo>
                          <a:pt x="541" y="353"/>
                          <a:pt x="537" y="353"/>
                          <a:pt x="537" y="348"/>
                        </a:cubicBezTo>
                        <a:cubicBezTo>
                          <a:pt x="533" y="348"/>
                          <a:pt x="533" y="348"/>
                          <a:pt x="533" y="348"/>
                        </a:cubicBezTo>
                        <a:cubicBezTo>
                          <a:pt x="527" y="348"/>
                          <a:pt x="521" y="338"/>
                          <a:pt x="521" y="331"/>
                        </a:cubicBezTo>
                        <a:cubicBezTo>
                          <a:pt x="513" y="331"/>
                          <a:pt x="513" y="331"/>
                          <a:pt x="513" y="331"/>
                        </a:cubicBezTo>
                        <a:cubicBezTo>
                          <a:pt x="509" y="331"/>
                          <a:pt x="511" y="324"/>
                          <a:pt x="509" y="322"/>
                        </a:cubicBezTo>
                        <a:cubicBezTo>
                          <a:pt x="506" y="324"/>
                          <a:pt x="501" y="324"/>
                          <a:pt x="501" y="328"/>
                        </a:cubicBezTo>
                        <a:cubicBezTo>
                          <a:pt x="501" y="328"/>
                          <a:pt x="501" y="330"/>
                          <a:pt x="502" y="330"/>
                        </a:cubicBezTo>
                        <a:cubicBezTo>
                          <a:pt x="501" y="331"/>
                          <a:pt x="501" y="333"/>
                          <a:pt x="501" y="335"/>
                        </a:cubicBezTo>
                        <a:cubicBezTo>
                          <a:pt x="501" y="340"/>
                          <a:pt x="503" y="342"/>
                          <a:pt x="506" y="343"/>
                        </a:cubicBezTo>
                        <a:cubicBezTo>
                          <a:pt x="510" y="345"/>
                          <a:pt x="512" y="350"/>
                          <a:pt x="513" y="353"/>
                        </a:cubicBezTo>
                        <a:cubicBezTo>
                          <a:pt x="514" y="357"/>
                          <a:pt x="516" y="362"/>
                          <a:pt x="518" y="363"/>
                        </a:cubicBezTo>
                        <a:cubicBezTo>
                          <a:pt x="520" y="364"/>
                          <a:pt x="521" y="365"/>
                          <a:pt x="523" y="365"/>
                        </a:cubicBezTo>
                        <a:cubicBezTo>
                          <a:pt x="525" y="365"/>
                          <a:pt x="526" y="364"/>
                          <a:pt x="529" y="364"/>
                        </a:cubicBezTo>
                        <a:cubicBezTo>
                          <a:pt x="529" y="365"/>
                          <a:pt x="529" y="366"/>
                          <a:pt x="528" y="367"/>
                        </a:cubicBezTo>
                        <a:cubicBezTo>
                          <a:pt x="527" y="370"/>
                          <a:pt x="533" y="372"/>
                          <a:pt x="535" y="373"/>
                        </a:cubicBezTo>
                        <a:cubicBezTo>
                          <a:pt x="540" y="376"/>
                          <a:pt x="547" y="379"/>
                          <a:pt x="546" y="385"/>
                        </a:cubicBezTo>
                        <a:cubicBezTo>
                          <a:pt x="543" y="385"/>
                          <a:pt x="542" y="380"/>
                          <a:pt x="537" y="380"/>
                        </a:cubicBezTo>
                        <a:cubicBezTo>
                          <a:pt x="534" y="380"/>
                          <a:pt x="532" y="382"/>
                          <a:pt x="532" y="385"/>
                        </a:cubicBezTo>
                        <a:cubicBezTo>
                          <a:pt x="532" y="390"/>
                          <a:pt x="536" y="390"/>
                          <a:pt x="536" y="395"/>
                        </a:cubicBezTo>
                        <a:cubicBezTo>
                          <a:pt x="536" y="396"/>
                          <a:pt x="533" y="396"/>
                          <a:pt x="533" y="396"/>
                        </a:cubicBezTo>
                        <a:cubicBezTo>
                          <a:pt x="531" y="399"/>
                          <a:pt x="531" y="406"/>
                          <a:pt x="527" y="406"/>
                        </a:cubicBezTo>
                        <a:cubicBezTo>
                          <a:pt x="526" y="406"/>
                          <a:pt x="525" y="405"/>
                          <a:pt x="525" y="403"/>
                        </a:cubicBezTo>
                        <a:cubicBezTo>
                          <a:pt x="528" y="403"/>
                          <a:pt x="529" y="399"/>
                          <a:pt x="529" y="395"/>
                        </a:cubicBezTo>
                        <a:cubicBezTo>
                          <a:pt x="529" y="390"/>
                          <a:pt x="527" y="389"/>
                          <a:pt x="526" y="386"/>
                        </a:cubicBezTo>
                        <a:cubicBezTo>
                          <a:pt x="526" y="386"/>
                          <a:pt x="519" y="379"/>
                          <a:pt x="519" y="377"/>
                        </a:cubicBezTo>
                        <a:cubicBezTo>
                          <a:pt x="518" y="377"/>
                          <a:pt x="514" y="375"/>
                          <a:pt x="514" y="374"/>
                        </a:cubicBezTo>
                        <a:cubicBezTo>
                          <a:pt x="506" y="371"/>
                          <a:pt x="504" y="369"/>
                          <a:pt x="500" y="363"/>
                        </a:cubicBezTo>
                        <a:cubicBezTo>
                          <a:pt x="498" y="361"/>
                          <a:pt x="494" y="360"/>
                          <a:pt x="493" y="358"/>
                        </a:cubicBezTo>
                        <a:cubicBezTo>
                          <a:pt x="489" y="350"/>
                          <a:pt x="487" y="337"/>
                          <a:pt x="477" y="337"/>
                        </a:cubicBezTo>
                        <a:cubicBezTo>
                          <a:pt x="472" y="337"/>
                          <a:pt x="472" y="341"/>
                          <a:pt x="470" y="343"/>
                        </a:cubicBezTo>
                        <a:cubicBezTo>
                          <a:pt x="465" y="346"/>
                          <a:pt x="461" y="351"/>
                          <a:pt x="456" y="351"/>
                        </a:cubicBezTo>
                        <a:cubicBezTo>
                          <a:pt x="450" y="351"/>
                          <a:pt x="446" y="348"/>
                          <a:pt x="441" y="348"/>
                        </a:cubicBezTo>
                        <a:cubicBezTo>
                          <a:pt x="437" y="348"/>
                          <a:pt x="433" y="351"/>
                          <a:pt x="433" y="356"/>
                        </a:cubicBezTo>
                        <a:cubicBezTo>
                          <a:pt x="434" y="363"/>
                          <a:pt x="434" y="363"/>
                          <a:pt x="434" y="363"/>
                        </a:cubicBezTo>
                        <a:cubicBezTo>
                          <a:pt x="433" y="369"/>
                          <a:pt x="427" y="371"/>
                          <a:pt x="422" y="373"/>
                        </a:cubicBezTo>
                        <a:cubicBezTo>
                          <a:pt x="417" y="374"/>
                          <a:pt x="409" y="387"/>
                          <a:pt x="409" y="394"/>
                        </a:cubicBezTo>
                        <a:cubicBezTo>
                          <a:pt x="409" y="396"/>
                          <a:pt x="411" y="397"/>
                          <a:pt x="412" y="398"/>
                        </a:cubicBezTo>
                        <a:cubicBezTo>
                          <a:pt x="408" y="404"/>
                          <a:pt x="407" y="408"/>
                          <a:pt x="401" y="411"/>
                        </a:cubicBezTo>
                        <a:cubicBezTo>
                          <a:pt x="399" y="413"/>
                          <a:pt x="398" y="419"/>
                          <a:pt x="394" y="419"/>
                        </a:cubicBezTo>
                        <a:cubicBezTo>
                          <a:pt x="393" y="419"/>
                          <a:pt x="393" y="419"/>
                          <a:pt x="392" y="419"/>
                        </a:cubicBezTo>
                        <a:cubicBezTo>
                          <a:pt x="392" y="419"/>
                          <a:pt x="392" y="419"/>
                          <a:pt x="392" y="419"/>
                        </a:cubicBezTo>
                        <a:cubicBezTo>
                          <a:pt x="392" y="419"/>
                          <a:pt x="391" y="419"/>
                          <a:pt x="391" y="419"/>
                        </a:cubicBezTo>
                        <a:cubicBezTo>
                          <a:pt x="388" y="419"/>
                          <a:pt x="385" y="420"/>
                          <a:pt x="384" y="420"/>
                        </a:cubicBezTo>
                        <a:cubicBezTo>
                          <a:pt x="378" y="420"/>
                          <a:pt x="375" y="426"/>
                          <a:pt x="369" y="426"/>
                        </a:cubicBezTo>
                        <a:cubicBezTo>
                          <a:pt x="365" y="426"/>
                          <a:pt x="365" y="414"/>
                          <a:pt x="359" y="414"/>
                        </a:cubicBezTo>
                        <a:cubicBezTo>
                          <a:pt x="354" y="414"/>
                          <a:pt x="351" y="417"/>
                          <a:pt x="347" y="417"/>
                        </a:cubicBezTo>
                        <a:cubicBezTo>
                          <a:pt x="346" y="417"/>
                          <a:pt x="345" y="415"/>
                          <a:pt x="345" y="414"/>
                        </a:cubicBezTo>
                        <a:cubicBezTo>
                          <a:pt x="345" y="401"/>
                          <a:pt x="345" y="401"/>
                          <a:pt x="345" y="401"/>
                        </a:cubicBezTo>
                        <a:cubicBezTo>
                          <a:pt x="343" y="401"/>
                          <a:pt x="341" y="400"/>
                          <a:pt x="341" y="397"/>
                        </a:cubicBezTo>
                        <a:cubicBezTo>
                          <a:pt x="341" y="393"/>
                          <a:pt x="344" y="392"/>
                          <a:pt x="344" y="390"/>
                        </a:cubicBezTo>
                        <a:cubicBezTo>
                          <a:pt x="344" y="382"/>
                          <a:pt x="346" y="374"/>
                          <a:pt x="346" y="366"/>
                        </a:cubicBezTo>
                        <a:cubicBezTo>
                          <a:pt x="346" y="361"/>
                          <a:pt x="343" y="357"/>
                          <a:pt x="343" y="354"/>
                        </a:cubicBezTo>
                        <a:cubicBezTo>
                          <a:pt x="343" y="352"/>
                          <a:pt x="352" y="345"/>
                          <a:pt x="354" y="345"/>
                        </a:cubicBezTo>
                        <a:cubicBezTo>
                          <a:pt x="355" y="345"/>
                          <a:pt x="356" y="347"/>
                          <a:pt x="357" y="347"/>
                        </a:cubicBezTo>
                        <a:cubicBezTo>
                          <a:pt x="357" y="347"/>
                          <a:pt x="358" y="347"/>
                          <a:pt x="358" y="347"/>
                        </a:cubicBezTo>
                        <a:cubicBezTo>
                          <a:pt x="370" y="347"/>
                          <a:pt x="370" y="347"/>
                          <a:pt x="370" y="347"/>
                        </a:cubicBezTo>
                        <a:cubicBezTo>
                          <a:pt x="371" y="348"/>
                          <a:pt x="373" y="348"/>
                          <a:pt x="374" y="348"/>
                        </a:cubicBezTo>
                        <a:cubicBezTo>
                          <a:pt x="387" y="348"/>
                          <a:pt x="387" y="348"/>
                          <a:pt x="387" y="348"/>
                        </a:cubicBezTo>
                        <a:cubicBezTo>
                          <a:pt x="387" y="348"/>
                          <a:pt x="388" y="348"/>
                          <a:pt x="388" y="348"/>
                        </a:cubicBezTo>
                        <a:cubicBezTo>
                          <a:pt x="390" y="348"/>
                          <a:pt x="392" y="350"/>
                          <a:pt x="394" y="350"/>
                        </a:cubicBezTo>
                        <a:cubicBezTo>
                          <a:pt x="396" y="350"/>
                          <a:pt x="400" y="348"/>
                          <a:pt x="401" y="348"/>
                        </a:cubicBezTo>
                        <a:cubicBezTo>
                          <a:pt x="401" y="342"/>
                          <a:pt x="404" y="340"/>
                          <a:pt x="404" y="334"/>
                        </a:cubicBezTo>
                        <a:cubicBezTo>
                          <a:pt x="404" y="333"/>
                          <a:pt x="404" y="327"/>
                          <a:pt x="404" y="325"/>
                        </a:cubicBezTo>
                        <a:cubicBezTo>
                          <a:pt x="403" y="326"/>
                          <a:pt x="403" y="326"/>
                          <a:pt x="403" y="326"/>
                        </a:cubicBezTo>
                        <a:cubicBezTo>
                          <a:pt x="404" y="325"/>
                          <a:pt x="404" y="322"/>
                          <a:pt x="404" y="321"/>
                        </a:cubicBezTo>
                        <a:cubicBezTo>
                          <a:pt x="404" y="318"/>
                          <a:pt x="403" y="319"/>
                          <a:pt x="403" y="316"/>
                        </a:cubicBezTo>
                        <a:cubicBezTo>
                          <a:pt x="397" y="316"/>
                          <a:pt x="396" y="311"/>
                          <a:pt x="396" y="306"/>
                        </a:cubicBezTo>
                        <a:cubicBezTo>
                          <a:pt x="394" y="305"/>
                          <a:pt x="394" y="304"/>
                          <a:pt x="393" y="304"/>
                        </a:cubicBezTo>
                        <a:cubicBezTo>
                          <a:pt x="389" y="302"/>
                          <a:pt x="377" y="299"/>
                          <a:pt x="377" y="295"/>
                        </a:cubicBezTo>
                        <a:cubicBezTo>
                          <a:pt x="377" y="293"/>
                          <a:pt x="377" y="293"/>
                          <a:pt x="377" y="293"/>
                        </a:cubicBezTo>
                        <a:cubicBezTo>
                          <a:pt x="377" y="291"/>
                          <a:pt x="384" y="289"/>
                          <a:pt x="387" y="288"/>
                        </a:cubicBezTo>
                        <a:cubicBezTo>
                          <a:pt x="387" y="290"/>
                          <a:pt x="392" y="291"/>
                          <a:pt x="394" y="291"/>
                        </a:cubicBezTo>
                        <a:cubicBezTo>
                          <a:pt x="396" y="291"/>
                          <a:pt x="399" y="290"/>
                          <a:pt x="400" y="289"/>
                        </a:cubicBezTo>
                        <a:cubicBezTo>
                          <a:pt x="400" y="287"/>
                          <a:pt x="400" y="287"/>
                          <a:pt x="400" y="287"/>
                        </a:cubicBezTo>
                        <a:cubicBezTo>
                          <a:pt x="398" y="287"/>
                          <a:pt x="399" y="282"/>
                          <a:pt x="398" y="281"/>
                        </a:cubicBezTo>
                        <a:cubicBezTo>
                          <a:pt x="398" y="278"/>
                          <a:pt x="398" y="278"/>
                          <a:pt x="398" y="278"/>
                        </a:cubicBezTo>
                        <a:cubicBezTo>
                          <a:pt x="401" y="278"/>
                          <a:pt x="401" y="278"/>
                          <a:pt x="401" y="278"/>
                        </a:cubicBezTo>
                        <a:cubicBezTo>
                          <a:pt x="403" y="281"/>
                          <a:pt x="406" y="282"/>
                          <a:pt x="409" y="282"/>
                        </a:cubicBezTo>
                        <a:cubicBezTo>
                          <a:pt x="411" y="282"/>
                          <a:pt x="413" y="280"/>
                          <a:pt x="413" y="278"/>
                        </a:cubicBezTo>
                        <a:cubicBezTo>
                          <a:pt x="421" y="278"/>
                          <a:pt x="423" y="271"/>
                          <a:pt x="425" y="263"/>
                        </a:cubicBezTo>
                        <a:cubicBezTo>
                          <a:pt x="427" y="263"/>
                          <a:pt x="427" y="263"/>
                          <a:pt x="429" y="263"/>
                        </a:cubicBezTo>
                        <a:cubicBezTo>
                          <a:pt x="430" y="262"/>
                          <a:pt x="441" y="257"/>
                          <a:pt x="442" y="256"/>
                        </a:cubicBezTo>
                        <a:cubicBezTo>
                          <a:pt x="444" y="253"/>
                          <a:pt x="443" y="249"/>
                          <a:pt x="443" y="246"/>
                        </a:cubicBezTo>
                        <a:cubicBezTo>
                          <a:pt x="443" y="244"/>
                          <a:pt x="445" y="243"/>
                          <a:pt x="446" y="242"/>
                        </a:cubicBezTo>
                        <a:cubicBezTo>
                          <a:pt x="449" y="238"/>
                          <a:pt x="453" y="233"/>
                          <a:pt x="459" y="233"/>
                        </a:cubicBezTo>
                        <a:cubicBezTo>
                          <a:pt x="461" y="233"/>
                          <a:pt x="461" y="233"/>
                          <a:pt x="462" y="233"/>
                        </a:cubicBezTo>
                        <a:cubicBezTo>
                          <a:pt x="462" y="233"/>
                          <a:pt x="462" y="233"/>
                          <a:pt x="463" y="233"/>
                        </a:cubicBezTo>
                        <a:cubicBezTo>
                          <a:pt x="463" y="233"/>
                          <a:pt x="463" y="233"/>
                          <a:pt x="463" y="233"/>
                        </a:cubicBezTo>
                        <a:cubicBezTo>
                          <a:pt x="464" y="233"/>
                          <a:pt x="464" y="231"/>
                          <a:pt x="465" y="231"/>
                        </a:cubicBezTo>
                        <a:cubicBezTo>
                          <a:pt x="465" y="230"/>
                          <a:pt x="466" y="230"/>
                          <a:pt x="467" y="230"/>
                        </a:cubicBezTo>
                        <a:cubicBezTo>
                          <a:pt x="468" y="230"/>
                          <a:pt x="470" y="230"/>
                          <a:pt x="471" y="230"/>
                        </a:cubicBezTo>
                        <a:cubicBezTo>
                          <a:pt x="473" y="230"/>
                          <a:pt x="477" y="228"/>
                          <a:pt x="477" y="225"/>
                        </a:cubicBezTo>
                        <a:cubicBezTo>
                          <a:pt x="477" y="223"/>
                          <a:pt x="475" y="217"/>
                          <a:pt x="475" y="217"/>
                        </a:cubicBezTo>
                        <a:cubicBezTo>
                          <a:pt x="474" y="209"/>
                          <a:pt x="470" y="206"/>
                          <a:pt x="470" y="199"/>
                        </a:cubicBezTo>
                        <a:cubicBezTo>
                          <a:pt x="470" y="185"/>
                          <a:pt x="480" y="184"/>
                          <a:pt x="487" y="179"/>
                        </a:cubicBezTo>
                        <a:cubicBezTo>
                          <a:pt x="487" y="183"/>
                          <a:pt x="487" y="183"/>
                          <a:pt x="487" y="183"/>
                        </a:cubicBezTo>
                        <a:cubicBezTo>
                          <a:pt x="485" y="186"/>
                          <a:pt x="485" y="188"/>
                          <a:pt x="485" y="191"/>
                        </a:cubicBezTo>
                        <a:cubicBezTo>
                          <a:pt x="485" y="194"/>
                          <a:pt x="488" y="194"/>
                          <a:pt x="490" y="194"/>
                        </a:cubicBezTo>
                        <a:cubicBezTo>
                          <a:pt x="490" y="197"/>
                          <a:pt x="490" y="197"/>
                          <a:pt x="490" y="197"/>
                        </a:cubicBezTo>
                        <a:cubicBezTo>
                          <a:pt x="490" y="198"/>
                          <a:pt x="488" y="199"/>
                          <a:pt x="487" y="200"/>
                        </a:cubicBezTo>
                        <a:cubicBezTo>
                          <a:pt x="484" y="203"/>
                          <a:pt x="481" y="206"/>
                          <a:pt x="481" y="212"/>
                        </a:cubicBezTo>
                        <a:cubicBezTo>
                          <a:pt x="481" y="215"/>
                          <a:pt x="483" y="217"/>
                          <a:pt x="484" y="217"/>
                        </a:cubicBezTo>
                        <a:cubicBezTo>
                          <a:pt x="484" y="219"/>
                          <a:pt x="484" y="220"/>
                          <a:pt x="484" y="221"/>
                        </a:cubicBezTo>
                        <a:cubicBezTo>
                          <a:pt x="487" y="221"/>
                          <a:pt x="488" y="222"/>
                          <a:pt x="490" y="222"/>
                        </a:cubicBezTo>
                        <a:cubicBezTo>
                          <a:pt x="491" y="223"/>
                          <a:pt x="492" y="226"/>
                          <a:pt x="492" y="226"/>
                        </a:cubicBezTo>
                        <a:cubicBezTo>
                          <a:pt x="499" y="226"/>
                          <a:pt x="504" y="219"/>
                          <a:pt x="509" y="219"/>
                        </a:cubicBezTo>
                        <a:cubicBezTo>
                          <a:pt x="510" y="219"/>
                          <a:pt x="510" y="219"/>
                          <a:pt x="510" y="219"/>
                        </a:cubicBezTo>
                        <a:cubicBezTo>
                          <a:pt x="510" y="221"/>
                          <a:pt x="509" y="222"/>
                          <a:pt x="509" y="223"/>
                        </a:cubicBezTo>
                        <a:cubicBezTo>
                          <a:pt x="509" y="223"/>
                          <a:pt x="513" y="227"/>
                          <a:pt x="513" y="227"/>
                        </a:cubicBezTo>
                        <a:cubicBezTo>
                          <a:pt x="516" y="227"/>
                          <a:pt x="516" y="225"/>
                          <a:pt x="518" y="224"/>
                        </a:cubicBezTo>
                        <a:cubicBezTo>
                          <a:pt x="522" y="222"/>
                          <a:pt x="526" y="223"/>
                          <a:pt x="529" y="221"/>
                        </a:cubicBezTo>
                        <a:cubicBezTo>
                          <a:pt x="532" y="219"/>
                          <a:pt x="536" y="215"/>
                          <a:pt x="539" y="215"/>
                        </a:cubicBezTo>
                        <a:cubicBezTo>
                          <a:pt x="543" y="215"/>
                          <a:pt x="546" y="215"/>
                          <a:pt x="548" y="216"/>
                        </a:cubicBezTo>
                        <a:cubicBezTo>
                          <a:pt x="548" y="217"/>
                          <a:pt x="547" y="219"/>
                          <a:pt x="547" y="219"/>
                        </a:cubicBezTo>
                        <a:cubicBezTo>
                          <a:pt x="550" y="219"/>
                          <a:pt x="553" y="219"/>
                          <a:pt x="556" y="219"/>
                        </a:cubicBezTo>
                        <a:cubicBezTo>
                          <a:pt x="557" y="208"/>
                          <a:pt x="565" y="209"/>
                          <a:pt x="565" y="197"/>
                        </a:cubicBezTo>
                        <a:cubicBezTo>
                          <a:pt x="565" y="189"/>
                          <a:pt x="571" y="175"/>
                          <a:pt x="576" y="175"/>
                        </a:cubicBezTo>
                        <a:cubicBezTo>
                          <a:pt x="580" y="175"/>
                          <a:pt x="581" y="183"/>
                          <a:pt x="586" y="183"/>
                        </a:cubicBezTo>
                        <a:cubicBezTo>
                          <a:pt x="590" y="183"/>
                          <a:pt x="596" y="177"/>
                          <a:pt x="583" y="162"/>
                        </a:cubicBezTo>
                        <a:cubicBezTo>
                          <a:pt x="579" y="158"/>
                          <a:pt x="592" y="152"/>
                          <a:pt x="598" y="152"/>
                        </a:cubicBezTo>
                        <a:cubicBezTo>
                          <a:pt x="604" y="152"/>
                          <a:pt x="607" y="154"/>
                          <a:pt x="611" y="154"/>
                        </a:cubicBezTo>
                        <a:cubicBezTo>
                          <a:pt x="615" y="154"/>
                          <a:pt x="623" y="149"/>
                          <a:pt x="626" y="147"/>
                        </a:cubicBezTo>
                        <a:cubicBezTo>
                          <a:pt x="624" y="141"/>
                          <a:pt x="621" y="139"/>
                          <a:pt x="619" y="136"/>
                        </a:cubicBezTo>
                        <a:cubicBezTo>
                          <a:pt x="617" y="141"/>
                          <a:pt x="609" y="142"/>
                          <a:pt x="603" y="142"/>
                        </a:cubicBezTo>
                        <a:cubicBezTo>
                          <a:pt x="602" y="142"/>
                          <a:pt x="601" y="142"/>
                          <a:pt x="599" y="142"/>
                        </a:cubicBezTo>
                        <a:cubicBezTo>
                          <a:pt x="594" y="144"/>
                          <a:pt x="588" y="147"/>
                          <a:pt x="584" y="147"/>
                        </a:cubicBezTo>
                        <a:cubicBezTo>
                          <a:pt x="580" y="147"/>
                          <a:pt x="578" y="146"/>
                          <a:pt x="578" y="143"/>
                        </a:cubicBezTo>
                        <a:cubicBezTo>
                          <a:pt x="573" y="143"/>
                          <a:pt x="567" y="138"/>
                          <a:pt x="567" y="132"/>
                        </a:cubicBezTo>
                        <a:cubicBezTo>
                          <a:pt x="567" y="129"/>
                          <a:pt x="570" y="126"/>
                          <a:pt x="570" y="125"/>
                        </a:cubicBezTo>
                        <a:cubicBezTo>
                          <a:pt x="568" y="124"/>
                          <a:pt x="565" y="116"/>
                          <a:pt x="565" y="113"/>
                        </a:cubicBezTo>
                        <a:cubicBezTo>
                          <a:pt x="565" y="111"/>
                          <a:pt x="566" y="109"/>
                          <a:pt x="565" y="107"/>
                        </a:cubicBezTo>
                        <a:cubicBezTo>
                          <a:pt x="576" y="107"/>
                          <a:pt x="582" y="89"/>
                          <a:pt x="589" y="85"/>
                        </a:cubicBezTo>
                        <a:cubicBezTo>
                          <a:pt x="593" y="82"/>
                          <a:pt x="599" y="81"/>
                          <a:pt x="599" y="75"/>
                        </a:cubicBezTo>
                        <a:cubicBezTo>
                          <a:pt x="599" y="67"/>
                          <a:pt x="590" y="66"/>
                          <a:pt x="584" y="66"/>
                        </a:cubicBezTo>
                        <a:cubicBezTo>
                          <a:pt x="575" y="66"/>
                          <a:pt x="568" y="70"/>
                          <a:pt x="568" y="78"/>
                        </a:cubicBezTo>
                        <a:cubicBezTo>
                          <a:pt x="568" y="82"/>
                          <a:pt x="569" y="84"/>
                          <a:pt x="568" y="86"/>
                        </a:cubicBezTo>
                        <a:cubicBezTo>
                          <a:pt x="568" y="93"/>
                          <a:pt x="556" y="99"/>
                          <a:pt x="550" y="103"/>
                        </a:cubicBezTo>
                        <a:cubicBezTo>
                          <a:pt x="546" y="106"/>
                          <a:pt x="541" y="107"/>
                          <a:pt x="539" y="113"/>
                        </a:cubicBezTo>
                        <a:cubicBezTo>
                          <a:pt x="537" y="117"/>
                          <a:pt x="539" y="123"/>
                          <a:pt x="535" y="125"/>
                        </a:cubicBezTo>
                        <a:cubicBezTo>
                          <a:pt x="535" y="132"/>
                          <a:pt x="535" y="132"/>
                          <a:pt x="535" y="132"/>
                        </a:cubicBezTo>
                        <a:cubicBezTo>
                          <a:pt x="537" y="133"/>
                          <a:pt x="537" y="135"/>
                          <a:pt x="537" y="137"/>
                        </a:cubicBezTo>
                        <a:cubicBezTo>
                          <a:pt x="542" y="138"/>
                          <a:pt x="549" y="144"/>
                          <a:pt x="549" y="150"/>
                        </a:cubicBezTo>
                        <a:cubicBezTo>
                          <a:pt x="549" y="155"/>
                          <a:pt x="541" y="163"/>
                          <a:pt x="539" y="163"/>
                        </a:cubicBezTo>
                        <a:cubicBezTo>
                          <a:pt x="533" y="163"/>
                          <a:pt x="531" y="172"/>
                          <a:pt x="531" y="178"/>
                        </a:cubicBezTo>
                        <a:cubicBezTo>
                          <a:pt x="531" y="182"/>
                          <a:pt x="534" y="183"/>
                          <a:pt x="535" y="184"/>
                        </a:cubicBezTo>
                        <a:cubicBezTo>
                          <a:pt x="534" y="192"/>
                          <a:pt x="528" y="193"/>
                          <a:pt x="527" y="199"/>
                        </a:cubicBezTo>
                        <a:cubicBezTo>
                          <a:pt x="520" y="199"/>
                          <a:pt x="520" y="199"/>
                          <a:pt x="520" y="199"/>
                        </a:cubicBezTo>
                        <a:cubicBezTo>
                          <a:pt x="516" y="199"/>
                          <a:pt x="514" y="209"/>
                          <a:pt x="508" y="209"/>
                        </a:cubicBezTo>
                        <a:cubicBezTo>
                          <a:pt x="506" y="209"/>
                          <a:pt x="502" y="195"/>
                          <a:pt x="502" y="194"/>
                        </a:cubicBezTo>
                        <a:cubicBezTo>
                          <a:pt x="502" y="193"/>
                          <a:pt x="503" y="192"/>
                          <a:pt x="503" y="191"/>
                        </a:cubicBezTo>
                        <a:cubicBezTo>
                          <a:pt x="498" y="185"/>
                          <a:pt x="499" y="181"/>
                          <a:pt x="497" y="174"/>
                        </a:cubicBezTo>
                        <a:cubicBezTo>
                          <a:pt x="495" y="169"/>
                          <a:pt x="492" y="168"/>
                          <a:pt x="492" y="163"/>
                        </a:cubicBezTo>
                        <a:cubicBezTo>
                          <a:pt x="492" y="161"/>
                          <a:pt x="492" y="159"/>
                          <a:pt x="493" y="158"/>
                        </a:cubicBezTo>
                        <a:cubicBezTo>
                          <a:pt x="490" y="156"/>
                          <a:pt x="489" y="154"/>
                          <a:pt x="488" y="151"/>
                        </a:cubicBezTo>
                        <a:cubicBezTo>
                          <a:pt x="482" y="160"/>
                          <a:pt x="474" y="172"/>
                          <a:pt x="463" y="172"/>
                        </a:cubicBezTo>
                        <a:cubicBezTo>
                          <a:pt x="461" y="172"/>
                          <a:pt x="451" y="164"/>
                          <a:pt x="451" y="163"/>
                        </a:cubicBezTo>
                        <a:cubicBezTo>
                          <a:pt x="451" y="161"/>
                          <a:pt x="454" y="159"/>
                          <a:pt x="455" y="158"/>
                        </a:cubicBezTo>
                        <a:cubicBezTo>
                          <a:pt x="455" y="154"/>
                          <a:pt x="455" y="154"/>
                          <a:pt x="455" y="154"/>
                        </a:cubicBezTo>
                        <a:cubicBezTo>
                          <a:pt x="452" y="154"/>
                          <a:pt x="452" y="154"/>
                          <a:pt x="449" y="155"/>
                        </a:cubicBezTo>
                        <a:cubicBezTo>
                          <a:pt x="449" y="153"/>
                          <a:pt x="451" y="149"/>
                          <a:pt x="453" y="147"/>
                        </a:cubicBezTo>
                        <a:cubicBezTo>
                          <a:pt x="449" y="141"/>
                          <a:pt x="448" y="134"/>
                          <a:pt x="448" y="125"/>
                        </a:cubicBezTo>
                        <a:cubicBezTo>
                          <a:pt x="448" y="120"/>
                          <a:pt x="452" y="120"/>
                          <a:pt x="454" y="118"/>
                        </a:cubicBezTo>
                        <a:cubicBezTo>
                          <a:pt x="457" y="112"/>
                          <a:pt x="460" y="108"/>
                          <a:pt x="466" y="107"/>
                        </a:cubicBezTo>
                        <a:cubicBezTo>
                          <a:pt x="470" y="105"/>
                          <a:pt x="471" y="99"/>
                          <a:pt x="479" y="99"/>
                        </a:cubicBezTo>
                        <a:cubicBezTo>
                          <a:pt x="480" y="99"/>
                          <a:pt x="480" y="99"/>
                          <a:pt x="481" y="99"/>
                        </a:cubicBezTo>
                        <a:cubicBezTo>
                          <a:pt x="478" y="98"/>
                          <a:pt x="477" y="97"/>
                          <a:pt x="475" y="97"/>
                        </a:cubicBezTo>
                        <a:cubicBezTo>
                          <a:pt x="486" y="93"/>
                          <a:pt x="491" y="82"/>
                          <a:pt x="499" y="75"/>
                        </a:cubicBezTo>
                        <a:cubicBezTo>
                          <a:pt x="502" y="72"/>
                          <a:pt x="501" y="62"/>
                          <a:pt x="503" y="62"/>
                        </a:cubicBezTo>
                        <a:cubicBezTo>
                          <a:pt x="506" y="55"/>
                          <a:pt x="506" y="55"/>
                          <a:pt x="506" y="55"/>
                        </a:cubicBezTo>
                        <a:cubicBezTo>
                          <a:pt x="509" y="49"/>
                          <a:pt x="513" y="44"/>
                          <a:pt x="518" y="42"/>
                        </a:cubicBezTo>
                        <a:cubicBezTo>
                          <a:pt x="524" y="39"/>
                          <a:pt x="531" y="28"/>
                          <a:pt x="532" y="22"/>
                        </a:cubicBezTo>
                        <a:cubicBezTo>
                          <a:pt x="526" y="23"/>
                          <a:pt x="523" y="27"/>
                          <a:pt x="517" y="27"/>
                        </a:cubicBezTo>
                        <a:cubicBezTo>
                          <a:pt x="518" y="25"/>
                          <a:pt x="521" y="24"/>
                          <a:pt x="522" y="23"/>
                        </a:cubicBezTo>
                        <a:cubicBezTo>
                          <a:pt x="521" y="23"/>
                          <a:pt x="518" y="22"/>
                          <a:pt x="518" y="22"/>
                        </a:cubicBezTo>
                        <a:cubicBezTo>
                          <a:pt x="519" y="19"/>
                          <a:pt x="520" y="17"/>
                          <a:pt x="522" y="17"/>
                        </a:cubicBezTo>
                        <a:cubicBezTo>
                          <a:pt x="523" y="17"/>
                          <a:pt x="523" y="18"/>
                          <a:pt x="524" y="18"/>
                        </a:cubicBezTo>
                        <a:cubicBezTo>
                          <a:pt x="525" y="16"/>
                          <a:pt x="526" y="15"/>
                          <a:pt x="527" y="14"/>
                        </a:cubicBezTo>
                        <a:cubicBezTo>
                          <a:pt x="528" y="16"/>
                          <a:pt x="528" y="17"/>
                          <a:pt x="527" y="20"/>
                        </a:cubicBezTo>
                        <a:cubicBezTo>
                          <a:pt x="532" y="20"/>
                          <a:pt x="533" y="23"/>
                          <a:pt x="536" y="23"/>
                        </a:cubicBezTo>
                        <a:cubicBezTo>
                          <a:pt x="537" y="23"/>
                          <a:pt x="540" y="15"/>
                          <a:pt x="541" y="15"/>
                        </a:cubicBezTo>
                        <a:cubicBezTo>
                          <a:pt x="539" y="14"/>
                          <a:pt x="539" y="14"/>
                          <a:pt x="538" y="14"/>
                        </a:cubicBezTo>
                        <a:cubicBezTo>
                          <a:pt x="538" y="14"/>
                          <a:pt x="537" y="14"/>
                          <a:pt x="537" y="14"/>
                        </a:cubicBezTo>
                        <a:cubicBezTo>
                          <a:pt x="538" y="12"/>
                          <a:pt x="540" y="9"/>
                          <a:pt x="543" y="9"/>
                        </a:cubicBezTo>
                        <a:cubicBezTo>
                          <a:pt x="544" y="9"/>
                          <a:pt x="544" y="9"/>
                          <a:pt x="545" y="9"/>
                        </a:cubicBezTo>
                        <a:cubicBezTo>
                          <a:pt x="546" y="9"/>
                          <a:pt x="547" y="9"/>
                          <a:pt x="548" y="9"/>
                        </a:cubicBezTo>
                        <a:cubicBezTo>
                          <a:pt x="547" y="7"/>
                          <a:pt x="547" y="7"/>
                          <a:pt x="546" y="6"/>
                        </a:cubicBezTo>
                        <a:cubicBezTo>
                          <a:pt x="547" y="4"/>
                          <a:pt x="550" y="4"/>
                          <a:pt x="552" y="3"/>
                        </a:cubicBezTo>
                        <a:cubicBezTo>
                          <a:pt x="534" y="1"/>
                          <a:pt x="515" y="0"/>
                          <a:pt x="496" y="0"/>
                        </a:cubicBezTo>
                      </a:path>
                    </a:pathLst>
                  </a:cu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175"/>
                  <p:cNvSpPr>
                    <a:spLocks/>
                  </p:cNvSpPr>
                  <p:nvPr/>
                </p:nvSpPr>
                <p:spPr bwMode="auto">
                  <a:xfrm>
                    <a:off x="4306" y="3001"/>
                    <a:ext cx="69" cy="82"/>
                  </a:xfrm>
                  <a:custGeom>
                    <a:avLst/>
                    <a:gdLst>
                      <a:gd name="T0" fmla="*/ 37 w 46"/>
                      <a:gd name="T1" fmla="*/ 0 h 54"/>
                      <a:gd name="T2" fmla="*/ 35 w 46"/>
                      <a:gd name="T3" fmla="*/ 10 h 54"/>
                      <a:gd name="T4" fmla="*/ 17 w 46"/>
                      <a:gd name="T5" fmla="*/ 31 h 54"/>
                      <a:gd name="T6" fmla="*/ 0 w 46"/>
                      <a:gd name="T7" fmla="*/ 51 h 54"/>
                      <a:gd name="T8" fmla="*/ 0 w 46"/>
                      <a:gd name="T9" fmla="*/ 54 h 54"/>
                      <a:gd name="T10" fmla="*/ 46 w 46"/>
                      <a:gd name="T11" fmla="*/ 24 h 54"/>
                      <a:gd name="T12" fmla="*/ 37 w 46"/>
                      <a:gd name="T13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6" h="54">
                        <a:moveTo>
                          <a:pt x="37" y="0"/>
                        </a:moveTo>
                        <a:cubicBezTo>
                          <a:pt x="35" y="3"/>
                          <a:pt x="36" y="8"/>
                          <a:pt x="35" y="10"/>
                        </a:cubicBezTo>
                        <a:cubicBezTo>
                          <a:pt x="31" y="15"/>
                          <a:pt x="23" y="27"/>
                          <a:pt x="17" y="31"/>
                        </a:cubicBezTo>
                        <a:cubicBezTo>
                          <a:pt x="9" y="36"/>
                          <a:pt x="0" y="35"/>
                          <a:pt x="0" y="51"/>
                        </a:cubicBezTo>
                        <a:cubicBezTo>
                          <a:pt x="0" y="51"/>
                          <a:pt x="0" y="52"/>
                          <a:pt x="0" y="54"/>
                        </a:cubicBezTo>
                        <a:cubicBezTo>
                          <a:pt x="16" y="45"/>
                          <a:pt x="31" y="35"/>
                          <a:pt x="46" y="24"/>
                        </a:cubicBezTo>
                        <a:cubicBezTo>
                          <a:pt x="45" y="15"/>
                          <a:pt x="44" y="1"/>
                          <a:pt x="37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176"/>
                  <p:cNvSpPr>
                    <a:spLocks noEditPoints="1"/>
                  </p:cNvSpPr>
                  <p:nvPr/>
                </p:nvSpPr>
                <p:spPr bwMode="auto">
                  <a:xfrm>
                    <a:off x="3618" y="1678"/>
                    <a:ext cx="1072" cy="1499"/>
                  </a:xfrm>
                  <a:custGeom>
                    <a:avLst/>
                    <a:gdLst>
                      <a:gd name="T0" fmla="*/ 580 w 709"/>
                      <a:gd name="T1" fmla="*/ 444 h 988"/>
                      <a:gd name="T2" fmla="*/ 580 w 709"/>
                      <a:gd name="T3" fmla="*/ 439 h 988"/>
                      <a:gd name="T4" fmla="*/ 626 w 709"/>
                      <a:gd name="T5" fmla="*/ 408 h 988"/>
                      <a:gd name="T6" fmla="*/ 693 w 709"/>
                      <a:gd name="T7" fmla="*/ 415 h 988"/>
                      <a:gd name="T8" fmla="*/ 540 w 709"/>
                      <a:gd name="T9" fmla="*/ 400 h 988"/>
                      <a:gd name="T10" fmla="*/ 546 w 709"/>
                      <a:gd name="T11" fmla="*/ 399 h 988"/>
                      <a:gd name="T12" fmla="*/ 519 w 709"/>
                      <a:gd name="T13" fmla="*/ 366 h 988"/>
                      <a:gd name="T14" fmla="*/ 513 w 709"/>
                      <a:gd name="T15" fmla="*/ 415 h 988"/>
                      <a:gd name="T16" fmla="*/ 486 w 709"/>
                      <a:gd name="T17" fmla="*/ 383 h 988"/>
                      <a:gd name="T18" fmla="*/ 476 w 709"/>
                      <a:gd name="T19" fmla="*/ 329 h 988"/>
                      <a:gd name="T20" fmla="*/ 307 w 709"/>
                      <a:gd name="T21" fmla="*/ 260 h 988"/>
                      <a:gd name="T22" fmla="*/ 350 w 709"/>
                      <a:gd name="T23" fmla="*/ 31 h 988"/>
                      <a:gd name="T24" fmla="*/ 255 w 709"/>
                      <a:gd name="T25" fmla="*/ 11 h 988"/>
                      <a:gd name="T26" fmla="*/ 235 w 709"/>
                      <a:gd name="T27" fmla="*/ 24 h 988"/>
                      <a:gd name="T28" fmla="*/ 172 w 709"/>
                      <a:gd name="T29" fmla="*/ 115 h 988"/>
                      <a:gd name="T30" fmla="*/ 210 w 709"/>
                      <a:gd name="T31" fmla="*/ 160 h 988"/>
                      <a:gd name="T32" fmla="*/ 267 w 709"/>
                      <a:gd name="T33" fmla="*/ 147 h 988"/>
                      <a:gd name="T34" fmla="*/ 307 w 709"/>
                      <a:gd name="T35" fmla="*/ 82 h 988"/>
                      <a:gd name="T36" fmla="*/ 344 w 709"/>
                      <a:gd name="T37" fmla="*/ 144 h 988"/>
                      <a:gd name="T38" fmla="*/ 257 w 709"/>
                      <a:gd name="T39" fmla="*/ 212 h 988"/>
                      <a:gd name="T40" fmla="*/ 202 w 709"/>
                      <a:gd name="T41" fmla="*/ 214 h 988"/>
                      <a:gd name="T42" fmla="*/ 195 w 709"/>
                      <a:gd name="T43" fmla="*/ 222 h 988"/>
                      <a:gd name="T44" fmla="*/ 160 w 709"/>
                      <a:gd name="T45" fmla="*/ 253 h 988"/>
                      <a:gd name="T46" fmla="*/ 112 w 709"/>
                      <a:gd name="T47" fmla="*/ 288 h 988"/>
                      <a:gd name="T48" fmla="*/ 122 w 709"/>
                      <a:gd name="T49" fmla="*/ 331 h 988"/>
                      <a:gd name="T50" fmla="*/ 61 w 709"/>
                      <a:gd name="T51" fmla="*/ 351 h 988"/>
                      <a:gd name="T52" fmla="*/ 109 w 709"/>
                      <a:gd name="T53" fmla="*/ 416 h 988"/>
                      <a:gd name="T54" fmla="*/ 159 w 709"/>
                      <a:gd name="T55" fmla="*/ 345 h 988"/>
                      <a:gd name="T56" fmla="*/ 243 w 709"/>
                      <a:gd name="T57" fmla="*/ 400 h 988"/>
                      <a:gd name="T58" fmla="*/ 241 w 709"/>
                      <a:gd name="T59" fmla="*/ 362 h 988"/>
                      <a:gd name="T60" fmla="*/ 251 w 709"/>
                      <a:gd name="T61" fmla="*/ 345 h 988"/>
                      <a:gd name="T62" fmla="*/ 295 w 709"/>
                      <a:gd name="T63" fmla="*/ 415 h 988"/>
                      <a:gd name="T64" fmla="*/ 300 w 709"/>
                      <a:gd name="T65" fmla="*/ 388 h 988"/>
                      <a:gd name="T66" fmla="*/ 336 w 709"/>
                      <a:gd name="T67" fmla="*/ 371 h 988"/>
                      <a:gd name="T68" fmla="*/ 380 w 709"/>
                      <a:gd name="T69" fmla="*/ 333 h 988"/>
                      <a:gd name="T70" fmla="*/ 425 w 709"/>
                      <a:gd name="T71" fmla="*/ 371 h 988"/>
                      <a:gd name="T72" fmla="*/ 322 w 709"/>
                      <a:gd name="T73" fmla="*/ 385 h 988"/>
                      <a:gd name="T74" fmla="*/ 350 w 709"/>
                      <a:gd name="T75" fmla="*/ 422 h 988"/>
                      <a:gd name="T76" fmla="*/ 384 w 709"/>
                      <a:gd name="T77" fmla="*/ 466 h 988"/>
                      <a:gd name="T78" fmla="*/ 291 w 709"/>
                      <a:gd name="T79" fmla="*/ 455 h 988"/>
                      <a:gd name="T80" fmla="*/ 213 w 709"/>
                      <a:gd name="T81" fmla="*/ 412 h 988"/>
                      <a:gd name="T82" fmla="*/ 84 w 709"/>
                      <a:gd name="T83" fmla="*/ 433 h 988"/>
                      <a:gd name="T84" fmla="*/ 4 w 709"/>
                      <a:gd name="T85" fmla="*/ 638 h 988"/>
                      <a:gd name="T86" fmla="*/ 122 w 709"/>
                      <a:gd name="T87" fmla="*/ 716 h 988"/>
                      <a:gd name="T88" fmla="*/ 227 w 709"/>
                      <a:gd name="T89" fmla="*/ 850 h 988"/>
                      <a:gd name="T90" fmla="*/ 430 w 709"/>
                      <a:gd name="T91" fmla="*/ 896 h 988"/>
                      <a:gd name="T92" fmla="*/ 509 w 709"/>
                      <a:gd name="T93" fmla="*/ 659 h 988"/>
                      <a:gd name="T94" fmla="*/ 434 w 709"/>
                      <a:gd name="T95" fmla="*/ 629 h 988"/>
                      <a:gd name="T96" fmla="*/ 386 w 709"/>
                      <a:gd name="T97" fmla="*/ 499 h 988"/>
                      <a:gd name="T98" fmla="*/ 445 w 709"/>
                      <a:gd name="T99" fmla="*/ 615 h 988"/>
                      <a:gd name="T100" fmla="*/ 515 w 709"/>
                      <a:gd name="T101" fmla="*/ 619 h 988"/>
                      <a:gd name="T102" fmla="*/ 546 w 709"/>
                      <a:gd name="T103" fmla="*/ 531 h 988"/>
                      <a:gd name="T104" fmla="*/ 492 w 709"/>
                      <a:gd name="T105" fmla="*/ 480 h 988"/>
                      <a:gd name="T106" fmla="*/ 589 w 709"/>
                      <a:gd name="T107" fmla="*/ 530 h 988"/>
                      <a:gd name="T108" fmla="*/ 646 w 709"/>
                      <a:gd name="T109" fmla="*/ 556 h 988"/>
                      <a:gd name="T110" fmla="*/ 667 w 709"/>
                      <a:gd name="T111" fmla="*/ 584 h 988"/>
                      <a:gd name="T112" fmla="*/ 677 w 709"/>
                      <a:gd name="T113" fmla="*/ 395 h 988"/>
                      <a:gd name="T114" fmla="*/ 401 w 709"/>
                      <a:gd name="T115" fmla="*/ 73 h 988"/>
                      <a:gd name="T116" fmla="*/ 270 w 709"/>
                      <a:gd name="T117" fmla="*/ 0 h 9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709" h="988">
                        <a:moveTo>
                          <a:pt x="388" y="486"/>
                        </a:moveTo>
                        <a:cubicBezTo>
                          <a:pt x="388" y="485"/>
                          <a:pt x="388" y="485"/>
                          <a:pt x="388" y="485"/>
                        </a:cubicBezTo>
                        <a:cubicBezTo>
                          <a:pt x="388" y="486"/>
                          <a:pt x="388" y="486"/>
                          <a:pt x="388" y="486"/>
                        </a:cubicBezTo>
                        <a:cubicBezTo>
                          <a:pt x="388" y="486"/>
                          <a:pt x="388" y="486"/>
                          <a:pt x="388" y="486"/>
                        </a:cubicBezTo>
                        <a:moveTo>
                          <a:pt x="588" y="473"/>
                        </a:moveTo>
                        <a:cubicBezTo>
                          <a:pt x="588" y="472"/>
                          <a:pt x="588" y="472"/>
                          <a:pt x="588" y="471"/>
                        </a:cubicBezTo>
                        <a:cubicBezTo>
                          <a:pt x="588" y="472"/>
                          <a:pt x="588" y="472"/>
                          <a:pt x="588" y="473"/>
                        </a:cubicBezTo>
                        <a:moveTo>
                          <a:pt x="580" y="444"/>
                        </a:moveTo>
                        <a:cubicBezTo>
                          <a:pt x="580" y="444"/>
                          <a:pt x="580" y="444"/>
                          <a:pt x="580" y="444"/>
                        </a:cubicBezTo>
                        <a:cubicBezTo>
                          <a:pt x="580" y="444"/>
                          <a:pt x="580" y="444"/>
                          <a:pt x="580" y="444"/>
                        </a:cubicBezTo>
                        <a:cubicBezTo>
                          <a:pt x="580" y="444"/>
                          <a:pt x="580" y="444"/>
                          <a:pt x="580" y="444"/>
                        </a:cubicBezTo>
                        <a:moveTo>
                          <a:pt x="580" y="439"/>
                        </a:moveTo>
                        <a:cubicBezTo>
                          <a:pt x="582" y="436"/>
                          <a:pt x="584" y="429"/>
                          <a:pt x="586" y="428"/>
                        </a:cubicBezTo>
                        <a:cubicBezTo>
                          <a:pt x="585" y="426"/>
                          <a:pt x="585" y="424"/>
                          <a:pt x="585" y="421"/>
                        </a:cubicBezTo>
                        <a:cubicBezTo>
                          <a:pt x="585" y="423"/>
                          <a:pt x="585" y="425"/>
                          <a:pt x="586" y="427"/>
                        </a:cubicBezTo>
                        <a:cubicBezTo>
                          <a:pt x="586" y="426"/>
                          <a:pt x="587" y="426"/>
                          <a:pt x="588" y="426"/>
                        </a:cubicBezTo>
                        <a:cubicBezTo>
                          <a:pt x="590" y="426"/>
                          <a:pt x="592" y="429"/>
                          <a:pt x="593" y="429"/>
                        </a:cubicBezTo>
                        <a:cubicBezTo>
                          <a:pt x="591" y="429"/>
                          <a:pt x="590" y="426"/>
                          <a:pt x="587" y="426"/>
                        </a:cubicBezTo>
                        <a:cubicBezTo>
                          <a:pt x="586" y="426"/>
                          <a:pt x="586" y="428"/>
                          <a:pt x="586" y="428"/>
                        </a:cubicBezTo>
                        <a:cubicBezTo>
                          <a:pt x="584" y="429"/>
                          <a:pt x="582" y="436"/>
                          <a:pt x="580" y="439"/>
                        </a:cubicBezTo>
                        <a:moveTo>
                          <a:pt x="663" y="412"/>
                        </a:moveTo>
                        <a:cubicBezTo>
                          <a:pt x="662" y="412"/>
                          <a:pt x="661" y="411"/>
                          <a:pt x="661" y="409"/>
                        </a:cubicBezTo>
                        <a:cubicBezTo>
                          <a:pt x="661" y="411"/>
                          <a:pt x="662" y="412"/>
                          <a:pt x="663" y="412"/>
                        </a:cubicBezTo>
                        <a:moveTo>
                          <a:pt x="671" y="409"/>
                        </a:moveTo>
                        <a:cubicBezTo>
                          <a:pt x="672" y="408"/>
                          <a:pt x="674" y="407"/>
                          <a:pt x="677" y="407"/>
                        </a:cubicBezTo>
                        <a:cubicBezTo>
                          <a:pt x="677" y="407"/>
                          <a:pt x="677" y="407"/>
                          <a:pt x="677" y="407"/>
                        </a:cubicBezTo>
                        <a:cubicBezTo>
                          <a:pt x="674" y="407"/>
                          <a:pt x="672" y="408"/>
                          <a:pt x="671" y="409"/>
                        </a:cubicBezTo>
                        <a:moveTo>
                          <a:pt x="626" y="408"/>
                        </a:moveTo>
                        <a:cubicBezTo>
                          <a:pt x="624" y="408"/>
                          <a:pt x="623" y="408"/>
                          <a:pt x="623" y="406"/>
                        </a:cubicBezTo>
                        <a:cubicBezTo>
                          <a:pt x="623" y="408"/>
                          <a:pt x="624" y="408"/>
                          <a:pt x="626" y="408"/>
                        </a:cubicBezTo>
                        <a:cubicBezTo>
                          <a:pt x="628" y="408"/>
                          <a:pt x="630" y="408"/>
                          <a:pt x="631" y="408"/>
                        </a:cubicBezTo>
                        <a:cubicBezTo>
                          <a:pt x="633" y="408"/>
                          <a:pt x="634" y="411"/>
                          <a:pt x="636" y="411"/>
                        </a:cubicBezTo>
                        <a:cubicBezTo>
                          <a:pt x="636" y="411"/>
                          <a:pt x="636" y="411"/>
                          <a:pt x="636" y="411"/>
                        </a:cubicBezTo>
                        <a:cubicBezTo>
                          <a:pt x="634" y="411"/>
                          <a:pt x="633" y="408"/>
                          <a:pt x="631" y="408"/>
                        </a:cubicBezTo>
                        <a:cubicBezTo>
                          <a:pt x="630" y="408"/>
                          <a:pt x="628" y="408"/>
                          <a:pt x="626" y="408"/>
                        </a:cubicBezTo>
                        <a:moveTo>
                          <a:pt x="685" y="408"/>
                        </a:moveTo>
                        <a:cubicBezTo>
                          <a:pt x="686" y="406"/>
                          <a:pt x="686" y="406"/>
                          <a:pt x="686" y="406"/>
                        </a:cubicBezTo>
                        <a:cubicBezTo>
                          <a:pt x="685" y="408"/>
                          <a:pt x="685" y="408"/>
                          <a:pt x="685" y="408"/>
                        </a:cubicBezTo>
                        <a:cubicBezTo>
                          <a:pt x="685" y="413"/>
                          <a:pt x="688" y="411"/>
                          <a:pt x="692" y="413"/>
                        </a:cubicBezTo>
                        <a:cubicBezTo>
                          <a:pt x="693" y="413"/>
                          <a:pt x="693" y="414"/>
                          <a:pt x="693" y="415"/>
                        </a:cubicBezTo>
                        <a:cubicBezTo>
                          <a:pt x="693" y="414"/>
                          <a:pt x="693" y="413"/>
                          <a:pt x="692" y="413"/>
                        </a:cubicBezTo>
                        <a:cubicBezTo>
                          <a:pt x="688" y="411"/>
                          <a:pt x="685" y="413"/>
                          <a:pt x="685" y="408"/>
                        </a:cubicBezTo>
                        <a:cubicBezTo>
                          <a:pt x="682" y="407"/>
                          <a:pt x="680" y="407"/>
                          <a:pt x="677" y="407"/>
                        </a:cubicBezTo>
                        <a:cubicBezTo>
                          <a:pt x="680" y="407"/>
                          <a:pt x="682" y="407"/>
                          <a:pt x="685" y="408"/>
                        </a:cubicBezTo>
                        <a:moveTo>
                          <a:pt x="613" y="408"/>
                        </a:moveTo>
                        <a:cubicBezTo>
                          <a:pt x="614" y="406"/>
                          <a:pt x="616" y="405"/>
                          <a:pt x="618" y="405"/>
                        </a:cubicBezTo>
                        <a:cubicBezTo>
                          <a:pt x="618" y="405"/>
                          <a:pt x="618" y="405"/>
                          <a:pt x="618" y="405"/>
                        </a:cubicBezTo>
                        <a:cubicBezTo>
                          <a:pt x="616" y="405"/>
                          <a:pt x="614" y="406"/>
                          <a:pt x="613" y="408"/>
                        </a:cubicBezTo>
                        <a:moveTo>
                          <a:pt x="538" y="402"/>
                        </a:moveTo>
                        <a:cubicBezTo>
                          <a:pt x="538" y="401"/>
                          <a:pt x="539" y="401"/>
                          <a:pt x="540" y="400"/>
                        </a:cubicBezTo>
                        <a:cubicBezTo>
                          <a:pt x="540" y="400"/>
                          <a:pt x="540" y="400"/>
                          <a:pt x="540" y="400"/>
                        </a:cubicBezTo>
                        <a:cubicBezTo>
                          <a:pt x="539" y="401"/>
                          <a:pt x="538" y="401"/>
                          <a:pt x="538" y="402"/>
                        </a:cubicBezTo>
                        <a:moveTo>
                          <a:pt x="648" y="403"/>
                        </a:moveTo>
                        <a:cubicBezTo>
                          <a:pt x="649" y="403"/>
                          <a:pt x="649" y="403"/>
                          <a:pt x="649" y="403"/>
                        </a:cubicBezTo>
                        <a:cubicBezTo>
                          <a:pt x="650" y="403"/>
                          <a:pt x="651" y="402"/>
                          <a:pt x="651" y="400"/>
                        </a:cubicBezTo>
                        <a:cubicBezTo>
                          <a:pt x="651" y="402"/>
                          <a:pt x="650" y="403"/>
                          <a:pt x="649" y="403"/>
                        </a:cubicBezTo>
                        <a:cubicBezTo>
                          <a:pt x="648" y="403"/>
                          <a:pt x="648" y="403"/>
                          <a:pt x="648" y="403"/>
                        </a:cubicBezTo>
                        <a:moveTo>
                          <a:pt x="546" y="399"/>
                        </a:moveTo>
                        <a:cubicBezTo>
                          <a:pt x="548" y="398"/>
                          <a:pt x="550" y="398"/>
                          <a:pt x="552" y="396"/>
                        </a:cubicBezTo>
                        <a:cubicBezTo>
                          <a:pt x="550" y="398"/>
                          <a:pt x="548" y="398"/>
                          <a:pt x="546" y="399"/>
                        </a:cubicBezTo>
                        <a:moveTo>
                          <a:pt x="482" y="314"/>
                        </a:moveTo>
                        <a:cubicBezTo>
                          <a:pt x="484" y="314"/>
                          <a:pt x="491" y="310"/>
                          <a:pt x="492" y="309"/>
                        </a:cubicBezTo>
                        <a:cubicBezTo>
                          <a:pt x="499" y="306"/>
                          <a:pt x="503" y="304"/>
                          <a:pt x="511" y="304"/>
                        </a:cubicBezTo>
                        <a:cubicBezTo>
                          <a:pt x="526" y="304"/>
                          <a:pt x="528" y="312"/>
                          <a:pt x="533" y="322"/>
                        </a:cubicBezTo>
                        <a:cubicBezTo>
                          <a:pt x="532" y="323"/>
                          <a:pt x="530" y="323"/>
                          <a:pt x="529" y="323"/>
                        </a:cubicBezTo>
                        <a:cubicBezTo>
                          <a:pt x="526" y="323"/>
                          <a:pt x="522" y="322"/>
                          <a:pt x="519" y="322"/>
                        </a:cubicBezTo>
                        <a:cubicBezTo>
                          <a:pt x="512" y="322"/>
                          <a:pt x="502" y="330"/>
                          <a:pt x="501" y="330"/>
                        </a:cubicBezTo>
                        <a:cubicBezTo>
                          <a:pt x="501" y="330"/>
                          <a:pt x="501" y="330"/>
                          <a:pt x="501" y="330"/>
                        </a:cubicBezTo>
                        <a:cubicBezTo>
                          <a:pt x="501" y="336"/>
                          <a:pt x="505" y="336"/>
                          <a:pt x="507" y="339"/>
                        </a:cubicBezTo>
                        <a:cubicBezTo>
                          <a:pt x="512" y="349"/>
                          <a:pt x="519" y="354"/>
                          <a:pt x="519" y="366"/>
                        </a:cubicBezTo>
                        <a:cubicBezTo>
                          <a:pt x="521" y="365"/>
                          <a:pt x="526" y="361"/>
                          <a:pt x="528" y="361"/>
                        </a:cubicBezTo>
                        <a:cubicBezTo>
                          <a:pt x="528" y="366"/>
                          <a:pt x="532" y="368"/>
                          <a:pt x="532" y="373"/>
                        </a:cubicBezTo>
                        <a:cubicBezTo>
                          <a:pt x="525" y="373"/>
                          <a:pt x="525" y="373"/>
                          <a:pt x="525" y="373"/>
                        </a:cubicBezTo>
                        <a:cubicBezTo>
                          <a:pt x="522" y="373"/>
                          <a:pt x="520" y="376"/>
                          <a:pt x="519" y="381"/>
                        </a:cubicBezTo>
                        <a:cubicBezTo>
                          <a:pt x="525" y="382"/>
                          <a:pt x="528" y="388"/>
                          <a:pt x="528" y="394"/>
                        </a:cubicBezTo>
                        <a:cubicBezTo>
                          <a:pt x="528" y="398"/>
                          <a:pt x="527" y="398"/>
                          <a:pt x="527" y="401"/>
                        </a:cubicBezTo>
                        <a:cubicBezTo>
                          <a:pt x="527" y="404"/>
                          <a:pt x="529" y="408"/>
                          <a:pt x="529" y="408"/>
                        </a:cubicBezTo>
                        <a:cubicBezTo>
                          <a:pt x="529" y="414"/>
                          <a:pt x="529" y="414"/>
                          <a:pt x="529" y="414"/>
                        </a:cubicBezTo>
                        <a:cubicBezTo>
                          <a:pt x="526" y="415"/>
                          <a:pt x="521" y="415"/>
                          <a:pt x="517" y="415"/>
                        </a:cubicBezTo>
                        <a:cubicBezTo>
                          <a:pt x="516" y="415"/>
                          <a:pt x="514" y="415"/>
                          <a:pt x="513" y="415"/>
                        </a:cubicBezTo>
                        <a:cubicBezTo>
                          <a:pt x="510" y="415"/>
                          <a:pt x="506" y="415"/>
                          <a:pt x="505" y="414"/>
                        </a:cubicBezTo>
                        <a:cubicBezTo>
                          <a:pt x="503" y="412"/>
                          <a:pt x="503" y="409"/>
                          <a:pt x="500" y="408"/>
                        </a:cubicBezTo>
                        <a:cubicBezTo>
                          <a:pt x="500" y="408"/>
                          <a:pt x="499" y="408"/>
                          <a:pt x="499" y="408"/>
                        </a:cubicBezTo>
                        <a:cubicBezTo>
                          <a:pt x="498" y="408"/>
                          <a:pt x="498" y="408"/>
                          <a:pt x="498" y="408"/>
                        </a:cubicBezTo>
                        <a:cubicBezTo>
                          <a:pt x="497" y="408"/>
                          <a:pt x="497" y="408"/>
                          <a:pt x="496" y="408"/>
                        </a:cubicBezTo>
                        <a:cubicBezTo>
                          <a:pt x="495" y="408"/>
                          <a:pt x="494" y="408"/>
                          <a:pt x="493" y="406"/>
                        </a:cubicBezTo>
                        <a:cubicBezTo>
                          <a:pt x="491" y="402"/>
                          <a:pt x="494" y="399"/>
                          <a:pt x="492" y="396"/>
                        </a:cubicBezTo>
                        <a:cubicBezTo>
                          <a:pt x="490" y="393"/>
                          <a:pt x="488" y="393"/>
                          <a:pt x="488" y="390"/>
                        </a:cubicBezTo>
                        <a:cubicBezTo>
                          <a:pt x="488" y="390"/>
                          <a:pt x="488" y="389"/>
                          <a:pt x="488" y="388"/>
                        </a:cubicBezTo>
                        <a:cubicBezTo>
                          <a:pt x="487" y="387"/>
                          <a:pt x="487" y="385"/>
                          <a:pt x="486" y="383"/>
                        </a:cubicBezTo>
                        <a:cubicBezTo>
                          <a:pt x="484" y="383"/>
                          <a:pt x="485" y="383"/>
                          <a:pt x="483" y="384"/>
                        </a:cubicBezTo>
                        <a:cubicBezTo>
                          <a:pt x="479" y="385"/>
                          <a:pt x="479" y="391"/>
                          <a:pt x="473" y="391"/>
                        </a:cubicBezTo>
                        <a:cubicBezTo>
                          <a:pt x="479" y="391"/>
                          <a:pt x="479" y="385"/>
                          <a:pt x="483" y="384"/>
                        </a:cubicBezTo>
                        <a:cubicBezTo>
                          <a:pt x="485" y="383"/>
                          <a:pt x="484" y="383"/>
                          <a:pt x="486" y="383"/>
                        </a:cubicBezTo>
                        <a:cubicBezTo>
                          <a:pt x="487" y="385"/>
                          <a:pt x="487" y="387"/>
                          <a:pt x="488" y="388"/>
                        </a:cubicBezTo>
                        <a:cubicBezTo>
                          <a:pt x="488" y="389"/>
                          <a:pt x="488" y="390"/>
                          <a:pt x="488" y="390"/>
                        </a:cubicBezTo>
                        <a:cubicBezTo>
                          <a:pt x="492" y="391"/>
                          <a:pt x="492" y="391"/>
                          <a:pt x="492" y="391"/>
                        </a:cubicBezTo>
                        <a:cubicBezTo>
                          <a:pt x="495" y="386"/>
                          <a:pt x="495" y="378"/>
                          <a:pt x="499" y="376"/>
                        </a:cubicBezTo>
                        <a:cubicBezTo>
                          <a:pt x="492" y="371"/>
                          <a:pt x="481" y="352"/>
                          <a:pt x="481" y="342"/>
                        </a:cubicBezTo>
                        <a:cubicBezTo>
                          <a:pt x="481" y="338"/>
                          <a:pt x="476" y="334"/>
                          <a:pt x="476" y="329"/>
                        </a:cubicBezTo>
                        <a:cubicBezTo>
                          <a:pt x="476" y="328"/>
                          <a:pt x="480" y="316"/>
                          <a:pt x="482" y="314"/>
                        </a:cubicBezTo>
                        <a:cubicBezTo>
                          <a:pt x="482" y="314"/>
                          <a:pt x="482" y="314"/>
                          <a:pt x="482" y="314"/>
                        </a:cubicBezTo>
                        <a:moveTo>
                          <a:pt x="302" y="292"/>
                        </a:moveTo>
                        <a:cubicBezTo>
                          <a:pt x="299" y="292"/>
                          <a:pt x="297" y="291"/>
                          <a:pt x="297" y="285"/>
                        </a:cubicBezTo>
                        <a:cubicBezTo>
                          <a:pt x="297" y="285"/>
                          <a:pt x="297" y="285"/>
                          <a:pt x="297" y="285"/>
                        </a:cubicBezTo>
                        <a:cubicBezTo>
                          <a:pt x="297" y="291"/>
                          <a:pt x="299" y="292"/>
                          <a:pt x="302" y="292"/>
                        </a:cubicBezTo>
                        <a:moveTo>
                          <a:pt x="301" y="266"/>
                        </a:moveTo>
                        <a:cubicBezTo>
                          <a:pt x="301" y="266"/>
                          <a:pt x="302" y="266"/>
                          <a:pt x="302" y="266"/>
                        </a:cubicBezTo>
                        <a:cubicBezTo>
                          <a:pt x="302" y="266"/>
                          <a:pt x="301" y="266"/>
                          <a:pt x="301" y="266"/>
                        </a:cubicBezTo>
                        <a:moveTo>
                          <a:pt x="307" y="260"/>
                        </a:moveTo>
                        <a:cubicBezTo>
                          <a:pt x="307" y="255"/>
                          <a:pt x="304" y="252"/>
                          <a:pt x="302" y="247"/>
                        </a:cubicBezTo>
                        <a:cubicBezTo>
                          <a:pt x="304" y="252"/>
                          <a:pt x="307" y="255"/>
                          <a:pt x="307" y="260"/>
                        </a:cubicBezTo>
                        <a:cubicBezTo>
                          <a:pt x="307" y="260"/>
                          <a:pt x="307" y="260"/>
                          <a:pt x="307" y="260"/>
                        </a:cubicBezTo>
                        <a:moveTo>
                          <a:pt x="305" y="233"/>
                        </a:moveTo>
                        <a:cubicBezTo>
                          <a:pt x="305" y="232"/>
                          <a:pt x="305" y="231"/>
                          <a:pt x="305" y="230"/>
                        </a:cubicBezTo>
                        <a:cubicBezTo>
                          <a:pt x="305" y="231"/>
                          <a:pt x="305" y="232"/>
                          <a:pt x="305" y="233"/>
                        </a:cubicBezTo>
                        <a:cubicBezTo>
                          <a:pt x="305" y="233"/>
                          <a:pt x="305" y="233"/>
                          <a:pt x="305" y="233"/>
                        </a:cubicBezTo>
                        <a:moveTo>
                          <a:pt x="350" y="60"/>
                        </a:moveTo>
                        <a:cubicBezTo>
                          <a:pt x="350" y="53"/>
                          <a:pt x="345" y="50"/>
                          <a:pt x="345" y="44"/>
                        </a:cubicBezTo>
                        <a:cubicBezTo>
                          <a:pt x="345" y="39"/>
                          <a:pt x="350" y="36"/>
                          <a:pt x="350" y="31"/>
                        </a:cubicBezTo>
                        <a:cubicBezTo>
                          <a:pt x="350" y="24"/>
                          <a:pt x="341" y="24"/>
                          <a:pt x="341" y="18"/>
                        </a:cubicBezTo>
                        <a:cubicBezTo>
                          <a:pt x="341" y="24"/>
                          <a:pt x="350" y="24"/>
                          <a:pt x="350" y="31"/>
                        </a:cubicBezTo>
                        <a:cubicBezTo>
                          <a:pt x="350" y="36"/>
                          <a:pt x="345" y="39"/>
                          <a:pt x="345" y="44"/>
                        </a:cubicBezTo>
                        <a:cubicBezTo>
                          <a:pt x="345" y="50"/>
                          <a:pt x="350" y="53"/>
                          <a:pt x="350" y="60"/>
                        </a:cubicBezTo>
                        <a:moveTo>
                          <a:pt x="270" y="0"/>
                        </a:moveTo>
                        <a:cubicBezTo>
                          <a:pt x="268" y="1"/>
                          <a:pt x="265" y="1"/>
                          <a:pt x="264" y="3"/>
                        </a:cubicBezTo>
                        <a:cubicBezTo>
                          <a:pt x="265" y="4"/>
                          <a:pt x="265" y="4"/>
                          <a:pt x="266" y="6"/>
                        </a:cubicBezTo>
                        <a:cubicBezTo>
                          <a:pt x="265" y="6"/>
                          <a:pt x="264" y="6"/>
                          <a:pt x="263" y="6"/>
                        </a:cubicBezTo>
                        <a:cubicBezTo>
                          <a:pt x="262" y="6"/>
                          <a:pt x="262" y="6"/>
                          <a:pt x="261" y="6"/>
                        </a:cubicBezTo>
                        <a:cubicBezTo>
                          <a:pt x="258" y="6"/>
                          <a:pt x="256" y="9"/>
                          <a:pt x="255" y="11"/>
                        </a:cubicBezTo>
                        <a:cubicBezTo>
                          <a:pt x="255" y="11"/>
                          <a:pt x="256" y="11"/>
                          <a:pt x="256" y="11"/>
                        </a:cubicBezTo>
                        <a:cubicBezTo>
                          <a:pt x="257" y="11"/>
                          <a:pt x="257" y="11"/>
                          <a:pt x="259" y="12"/>
                        </a:cubicBezTo>
                        <a:cubicBezTo>
                          <a:pt x="258" y="12"/>
                          <a:pt x="255" y="20"/>
                          <a:pt x="254" y="20"/>
                        </a:cubicBezTo>
                        <a:cubicBezTo>
                          <a:pt x="251" y="20"/>
                          <a:pt x="250" y="17"/>
                          <a:pt x="245" y="17"/>
                        </a:cubicBezTo>
                        <a:cubicBezTo>
                          <a:pt x="246" y="14"/>
                          <a:pt x="246" y="13"/>
                          <a:pt x="245" y="11"/>
                        </a:cubicBezTo>
                        <a:cubicBezTo>
                          <a:pt x="244" y="12"/>
                          <a:pt x="243" y="13"/>
                          <a:pt x="242" y="15"/>
                        </a:cubicBezTo>
                        <a:cubicBezTo>
                          <a:pt x="241" y="15"/>
                          <a:pt x="241" y="14"/>
                          <a:pt x="240" y="14"/>
                        </a:cubicBezTo>
                        <a:cubicBezTo>
                          <a:pt x="238" y="14"/>
                          <a:pt x="237" y="16"/>
                          <a:pt x="236" y="19"/>
                        </a:cubicBezTo>
                        <a:cubicBezTo>
                          <a:pt x="236" y="19"/>
                          <a:pt x="239" y="20"/>
                          <a:pt x="240" y="20"/>
                        </a:cubicBezTo>
                        <a:cubicBezTo>
                          <a:pt x="239" y="21"/>
                          <a:pt x="236" y="22"/>
                          <a:pt x="235" y="24"/>
                        </a:cubicBezTo>
                        <a:cubicBezTo>
                          <a:pt x="241" y="24"/>
                          <a:pt x="244" y="20"/>
                          <a:pt x="250" y="19"/>
                        </a:cubicBezTo>
                        <a:cubicBezTo>
                          <a:pt x="249" y="25"/>
                          <a:pt x="242" y="36"/>
                          <a:pt x="236" y="39"/>
                        </a:cubicBezTo>
                        <a:cubicBezTo>
                          <a:pt x="231" y="41"/>
                          <a:pt x="227" y="46"/>
                          <a:pt x="224" y="52"/>
                        </a:cubicBezTo>
                        <a:cubicBezTo>
                          <a:pt x="221" y="59"/>
                          <a:pt x="221" y="59"/>
                          <a:pt x="221" y="59"/>
                        </a:cubicBezTo>
                        <a:cubicBezTo>
                          <a:pt x="219" y="59"/>
                          <a:pt x="220" y="69"/>
                          <a:pt x="217" y="72"/>
                        </a:cubicBezTo>
                        <a:cubicBezTo>
                          <a:pt x="209" y="79"/>
                          <a:pt x="204" y="90"/>
                          <a:pt x="193" y="94"/>
                        </a:cubicBezTo>
                        <a:cubicBezTo>
                          <a:pt x="195" y="94"/>
                          <a:pt x="196" y="95"/>
                          <a:pt x="199" y="96"/>
                        </a:cubicBezTo>
                        <a:cubicBezTo>
                          <a:pt x="198" y="96"/>
                          <a:pt x="198" y="96"/>
                          <a:pt x="197" y="96"/>
                        </a:cubicBezTo>
                        <a:cubicBezTo>
                          <a:pt x="189" y="96"/>
                          <a:pt x="188" y="102"/>
                          <a:pt x="184" y="104"/>
                        </a:cubicBezTo>
                        <a:cubicBezTo>
                          <a:pt x="178" y="105"/>
                          <a:pt x="175" y="109"/>
                          <a:pt x="172" y="115"/>
                        </a:cubicBezTo>
                        <a:cubicBezTo>
                          <a:pt x="170" y="117"/>
                          <a:pt x="166" y="117"/>
                          <a:pt x="166" y="122"/>
                        </a:cubicBezTo>
                        <a:cubicBezTo>
                          <a:pt x="166" y="131"/>
                          <a:pt x="167" y="138"/>
                          <a:pt x="171" y="144"/>
                        </a:cubicBezTo>
                        <a:cubicBezTo>
                          <a:pt x="169" y="146"/>
                          <a:pt x="167" y="150"/>
                          <a:pt x="167" y="152"/>
                        </a:cubicBezTo>
                        <a:cubicBezTo>
                          <a:pt x="170" y="151"/>
                          <a:pt x="170" y="151"/>
                          <a:pt x="173" y="151"/>
                        </a:cubicBezTo>
                        <a:cubicBezTo>
                          <a:pt x="173" y="155"/>
                          <a:pt x="173" y="155"/>
                          <a:pt x="173" y="155"/>
                        </a:cubicBezTo>
                        <a:cubicBezTo>
                          <a:pt x="172" y="156"/>
                          <a:pt x="169" y="158"/>
                          <a:pt x="169" y="160"/>
                        </a:cubicBezTo>
                        <a:cubicBezTo>
                          <a:pt x="169" y="161"/>
                          <a:pt x="179" y="169"/>
                          <a:pt x="181" y="169"/>
                        </a:cubicBezTo>
                        <a:cubicBezTo>
                          <a:pt x="192" y="169"/>
                          <a:pt x="200" y="157"/>
                          <a:pt x="206" y="148"/>
                        </a:cubicBezTo>
                        <a:cubicBezTo>
                          <a:pt x="207" y="151"/>
                          <a:pt x="208" y="153"/>
                          <a:pt x="211" y="155"/>
                        </a:cubicBezTo>
                        <a:cubicBezTo>
                          <a:pt x="210" y="156"/>
                          <a:pt x="210" y="158"/>
                          <a:pt x="210" y="160"/>
                        </a:cubicBezTo>
                        <a:cubicBezTo>
                          <a:pt x="210" y="165"/>
                          <a:pt x="213" y="166"/>
                          <a:pt x="215" y="171"/>
                        </a:cubicBezTo>
                        <a:cubicBezTo>
                          <a:pt x="217" y="178"/>
                          <a:pt x="216" y="182"/>
                          <a:pt x="221" y="188"/>
                        </a:cubicBezTo>
                        <a:cubicBezTo>
                          <a:pt x="221" y="189"/>
                          <a:pt x="220" y="190"/>
                          <a:pt x="220" y="191"/>
                        </a:cubicBezTo>
                        <a:cubicBezTo>
                          <a:pt x="220" y="192"/>
                          <a:pt x="224" y="206"/>
                          <a:pt x="226" y="206"/>
                        </a:cubicBezTo>
                        <a:cubicBezTo>
                          <a:pt x="232" y="206"/>
                          <a:pt x="234" y="196"/>
                          <a:pt x="238" y="196"/>
                        </a:cubicBezTo>
                        <a:cubicBezTo>
                          <a:pt x="245" y="196"/>
                          <a:pt x="245" y="196"/>
                          <a:pt x="245" y="196"/>
                        </a:cubicBezTo>
                        <a:cubicBezTo>
                          <a:pt x="246" y="190"/>
                          <a:pt x="252" y="189"/>
                          <a:pt x="253" y="181"/>
                        </a:cubicBezTo>
                        <a:cubicBezTo>
                          <a:pt x="252" y="180"/>
                          <a:pt x="249" y="179"/>
                          <a:pt x="249" y="175"/>
                        </a:cubicBezTo>
                        <a:cubicBezTo>
                          <a:pt x="249" y="169"/>
                          <a:pt x="251" y="160"/>
                          <a:pt x="257" y="160"/>
                        </a:cubicBezTo>
                        <a:cubicBezTo>
                          <a:pt x="259" y="160"/>
                          <a:pt x="267" y="152"/>
                          <a:pt x="267" y="147"/>
                        </a:cubicBezTo>
                        <a:cubicBezTo>
                          <a:pt x="267" y="141"/>
                          <a:pt x="260" y="135"/>
                          <a:pt x="255" y="134"/>
                        </a:cubicBezTo>
                        <a:cubicBezTo>
                          <a:pt x="255" y="132"/>
                          <a:pt x="255" y="130"/>
                          <a:pt x="253" y="129"/>
                        </a:cubicBezTo>
                        <a:cubicBezTo>
                          <a:pt x="253" y="122"/>
                          <a:pt x="253" y="122"/>
                          <a:pt x="253" y="122"/>
                        </a:cubicBezTo>
                        <a:cubicBezTo>
                          <a:pt x="257" y="120"/>
                          <a:pt x="255" y="114"/>
                          <a:pt x="257" y="110"/>
                        </a:cubicBezTo>
                        <a:cubicBezTo>
                          <a:pt x="259" y="104"/>
                          <a:pt x="264" y="103"/>
                          <a:pt x="268" y="100"/>
                        </a:cubicBezTo>
                        <a:cubicBezTo>
                          <a:pt x="274" y="96"/>
                          <a:pt x="286" y="90"/>
                          <a:pt x="286" y="83"/>
                        </a:cubicBezTo>
                        <a:cubicBezTo>
                          <a:pt x="287" y="81"/>
                          <a:pt x="286" y="79"/>
                          <a:pt x="286" y="75"/>
                        </a:cubicBezTo>
                        <a:cubicBezTo>
                          <a:pt x="286" y="67"/>
                          <a:pt x="293" y="63"/>
                          <a:pt x="302" y="63"/>
                        </a:cubicBezTo>
                        <a:cubicBezTo>
                          <a:pt x="308" y="63"/>
                          <a:pt x="317" y="64"/>
                          <a:pt x="317" y="72"/>
                        </a:cubicBezTo>
                        <a:cubicBezTo>
                          <a:pt x="317" y="78"/>
                          <a:pt x="311" y="79"/>
                          <a:pt x="307" y="82"/>
                        </a:cubicBezTo>
                        <a:cubicBezTo>
                          <a:pt x="300" y="86"/>
                          <a:pt x="294" y="104"/>
                          <a:pt x="283" y="104"/>
                        </a:cubicBezTo>
                        <a:cubicBezTo>
                          <a:pt x="284" y="106"/>
                          <a:pt x="283" y="108"/>
                          <a:pt x="283" y="110"/>
                        </a:cubicBezTo>
                        <a:cubicBezTo>
                          <a:pt x="283" y="113"/>
                          <a:pt x="286" y="121"/>
                          <a:pt x="288" y="122"/>
                        </a:cubicBezTo>
                        <a:cubicBezTo>
                          <a:pt x="288" y="123"/>
                          <a:pt x="285" y="126"/>
                          <a:pt x="285" y="129"/>
                        </a:cubicBezTo>
                        <a:cubicBezTo>
                          <a:pt x="285" y="135"/>
                          <a:pt x="291" y="140"/>
                          <a:pt x="296" y="140"/>
                        </a:cubicBezTo>
                        <a:cubicBezTo>
                          <a:pt x="296" y="143"/>
                          <a:pt x="298" y="144"/>
                          <a:pt x="302" y="144"/>
                        </a:cubicBezTo>
                        <a:cubicBezTo>
                          <a:pt x="306" y="144"/>
                          <a:pt x="312" y="141"/>
                          <a:pt x="317" y="139"/>
                        </a:cubicBezTo>
                        <a:cubicBezTo>
                          <a:pt x="319" y="139"/>
                          <a:pt x="320" y="139"/>
                          <a:pt x="321" y="139"/>
                        </a:cubicBezTo>
                        <a:cubicBezTo>
                          <a:pt x="327" y="139"/>
                          <a:pt x="335" y="138"/>
                          <a:pt x="337" y="133"/>
                        </a:cubicBezTo>
                        <a:cubicBezTo>
                          <a:pt x="339" y="136"/>
                          <a:pt x="342" y="138"/>
                          <a:pt x="344" y="144"/>
                        </a:cubicBezTo>
                        <a:cubicBezTo>
                          <a:pt x="341" y="146"/>
                          <a:pt x="333" y="151"/>
                          <a:pt x="329" y="151"/>
                        </a:cubicBezTo>
                        <a:cubicBezTo>
                          <a:pt x="325" y="151"/>
                          <a:pt x="322" y="149"/>
                          <a:pt x="316" y="149"/>
                        </a:cubicBezTo>
                        <a:cubicBezTo>
                          <a:pt x="310" y="149"/>
                          <a:pt x="297" y="155"/>
                          <a:pt x="301" y="159"/>
                        </a:cubicBezTo>
                        <a:cubicBezTo>
                          <a:pt x="314" y="174"/>
                          <a:pt x="308" y="180"/>
                          <a:pt x="304" y="180"/>
                        </a:cubicBezTo>
                        <a:cubicBezTo>
                          <a:pt x="299" y="180"/>
                          <a:pt x="298" y="172"/>
                          <a:pt x="294" y="172"/>
                        </a:cubicBezTo>
                        <a:cubicBezTo>
                          <a:pt x="289" y="172"/>
                          <a:pt x="283" y="186"/>
                          <a:pt x="283" y="194"/>
                        </a:cubicBezTo>
                        <a:cubicBezTo>
                          <a:pt x="283" y="206"/>
                          <a:pt x="275" y="205"/>
                          <a:pt x="274" y="216"/>
                        </a:cubicBezTo>
                        <a:cubicBezTo>
                          <a:pt x="271" y="216"/>
                          <a:pt x="268" y="216"/>
                          <a:pt x="265" y="216"/>
                        </a:cubicBezTo>
                        <a:cubicBezTo>
                          <a:pt x="265" y="216"/>
                          <a:pt x="266" y="214"/>
                          <a:pt x="266" y="213"/>
                        </a:cubicBezTo>
                        <a:cubicBezTo>
                          <a:pt x="264" y="212"/>
                          <a:pt x="261" y="212"/>
                          <a:pt x="257" y="212"/>
                        </a:cubicBezTo>
                        <a:cubicBezTo>
                          <a:pt x="254" y="212"/>
                          <a:pt x="250" y="216"/>
                          <a:pt x="247" y="218"/>
                        </a:cubicBezTo>
                        <a:cubicBezTo>
                          <a:pt x="244" y="220"/>
                          <a:pt x="240" y="219"/>
                          <a:pt x="236" y="221"/>
                        </a:cubicBezTo>
                        <a:cubicBezTo>
                          <a:pt x="234" y="222"/>
                          <a:pt x="234" y="224"/>
                          <a:pt x="231" y="224"/>
                        </a:cubicBezTo>
                        <a:cubicBezTo>
                          <a:pt x="231" y="224"/>
                          <a:pt x="227" y="220"/>
                          <a:pt x="227" y="220"/>
                        </a:cubicBezTo>
                        <a:cubicBezTo>
                          <a:pt x="227" y="219"/>
                          <a:pt x="228" y="218"/>
                          <a:pt x="228" y="216"/>
                        </a:cubicBezTo>
                        <a:cubicBezTo>
                          <a:pt x="228" y="216"/>
                          <a:pt x="228" y="216"/>
                          <a:pt x="227" y="216"/>
                        </a:cubicBezTo>
                        <a:cubicBezTo>
                          <a:pt x="222" y="216"/>
                          <a:pt x="217" y="223"/>
                          <a:pt x="210" y="223"/>
                        </a:cubicBezTo>
                        <a:cubicBezTo>
                          <a:pt x="210" y="223"/>
                          <a:pt x="209" y="220"/>
                          <a:pt x="208" y="219"/>
                        </a:cubicBezTo>
                        <a:cubicBezTo>
                          <a:pt x="206" y="219"/>
                          <a:pt x="205" y="218"/>
                          <a:pt x="202" y="218"/>
                        </a:cubicBezTo>
                        <a:cubicBezTo>
                          <a:pt x="202" y="217"/>
                          <a:pt x="202" y="216"/>
                          <a:pt x="202" y="214"/>
                        </a:cubicBezTo>
                        <a:cubicBezTo>
                          <a:pt x="201" y="214"/>
                          <a:pt x="199" y="212"/>
                          <a:pt x="199" y="209"/>
                        </a:cubicBezTo>
                        <a:cubicBezTo>
                          <a:pt x="199" y="203"/>
                          <a:pt x="202" y="200"/>
                          <a:pt x="205" y="197"/>
                        </a:cubicBezTo>
                        <a:cubicBezTo>
                          <a:pt x="206" y="196"/>
                          <a:pt x="208" y="195"/>
                          <a:pt x="208" y="194"/>
                        </a:cubicBezTo>
                        <a:cubicBezTo>
                          <a:pt x="208" y="191"/>
                          <a:pt x="208" y="191"/>
                          <a:pt x="208" y="191"/>
                        </a:cubicBezTo>
                        <a:cubicBezTo>
                          <a:pt x="206" y="191"/>
                          <a:pt x="203" y="191"/>
                          <a:pt x="203" y="188"/>
                        </a:cubicBezTo>
                        <a:cubicBezTo>
                          <a:pt x="203" y="185"/>
                          <a:pt x="203" y="183"/>
                          <a:pt x="205" y="180"/>
                        </a:cubicBezTo>
                        <a:cubicBezTo>
                          <a:pt x="205" y="176"/>
                          <a:pt x="205" y="176"/>
                          <a:pt x="205" y="176"/>
                        </a:cubicBezTo>
                        <a:cubicBezTo>
                          <a:pt x="198" y="181"/>
                          <a:pt x="188" y="182"/>
                          <a:pt x="188" y="196"/>
                        </a:cubicBezTo>
                        <a:cubicBezTo>
                          <a:pt x="188" y="203"/>
                          <a:pt x="192" y="206"/>
                          <a:pt x="193" y="214"/>
                        </a:cubicBezTo>
                        <a:cubicBezTo>
                          <a:pt x="193" y="214"/>
                          <a:pt x="195" y="220"/>
                          <a:pt x="195" y="222"/>
                        </a:cubicBezTo>
                        <a:cubicBezTo>
                          <a:pt x="195" y="225"/>
                          <a:pt x="191" y="227"/>
                          <a:pt x="189" y="227"/>
                        </a:cubicBezTo>
                        <a:cubicBezTo>
                          <a:pt x="188" y="227"/>
                          <a:pt x="186" y="227"/>
                          <a:pt x="185" y="227"/>
                        </a:cubicBezTo>
                        <a:cubicBezTo>
                          <a:pt x="184" y="227"/>
                          <a:pt x="183" y="227"/>
                          <a:pt x="183" y="228"/>
                        </a:cubicBezTo>
                        <a:cubicBezTo>
                          <a:pt x="182" y="228"/>
                          <a:pt x="182" y="230"/>
                          <a:pt x="181" y="230"/>
                        </a:cubicBezTo>
                        <a:cubicBezTo>
                          <a:pt x="181" y="230"/>
                          <a:pt x="181" y="230"/>
                          <a:pt x="181" y="230"/>
                        </a:cubicBezTo>
                        <a:cubicBezTo>
                          <a:pt x="180" y="230"/>
                          <a:pt x="180" y="230"/>
                          <a:pt x="180" y="230"/>
                        </a:cubicBezTo>
                        <a:cubicBezTo>
                          <a:pt x="179" y="230"/>
                          <a:pt x="179" y="230"/>
                          <a:pt x="177" y="230"/>
                        </a:cubicBezTo>
                        <a:cubicBezTo>
                          <a:pt x="171" y="230"/>
                          <a:pt x="167" y="235"/>
                          <a:pt x="164" y="239"/>
                        </a:cubicBezTo>
                        <a:cubicBezTo>
                          <a:pt x="163" y="240"/>
                          <a:pt x="161" y="241"/>
                          <a:pt x="161" y="243"/>
                        </a:cubicBezTo>
                        <a:cubicBezTo>
                          <a:pt x="161" y="246"/>
                          <a:pt x="162" y="250"/>
                          <a:pt x="160" y="253"/>
                        </a:cubicBezTo>
                        <a:cubicBezTo>
                          <a:pt x="159" y="254"/>
                          <a:pt x="148" y="259"/>
                          <a:pt x="147" y="260"/>
                        </a:cubicBezTo>
                        <a:cubicBezTo>
                          <a:pt x="145" y="260"/>
                          <a:pt x="145" y="260"/>
                          <a:pt x="143" y="260"/>
                        </a:cubicBezTo>
                        <a:cubicBezTo>
                          <a:pt x="141" y="268"/>
                          <a:pt x="139" y="275"/>
                          <a:pt x="131" y="275"/>
                        </a:cubicBezTo>
                        <a:cubicBezTo>
                          <a:pt x="131" y="277"/>
                          <a:pt x="129" y="279"/>
                          <a:pt x="127" y="279"/>
                        </a:cubicBezTo>
                        <a:cubicBezTo>
                          <a:pt x="124" y="279"/>
                          <a:pt x="121" y="278"/>
                          <a:pt x="119" y="275"/>
                        </a:cubicBezTo>
                        <a:cubicBezTo>
                          <a:pt x="116" y="275"/>
                          <a:pt x="116" y="275"/>
                          <a:pt x="116" y="275"/>
                        </a:cubicBezTo>
                        <a:cubicBezTo>
                          <a:pt x="116" y="278"/>
                          <a:pt x="116" y="278"/>
                          <a:pt x="116" y="278"/>
                        </a:cubicBezTo>
                        <a:cubicBezTo>
                          <a:pt x="117" y="279"/>
                          <a:pt x="116" y="284"/>
                          <a:pt x="118" y="284"/>
                        </a:cubicBezTo>
                        <a:cubicBezTo>
                          <a:pt x="118" y="286"/>
                          <a:pt x="118" y="286"/>
                          <a:pt x="118" y="286"/>
                        </a:cubicBezTo>
                        <a:cubicBezTo>
                          <a:pt x="117" y="287"/>
                          <a:pt x="114" y="288"/>
                          <a:pt x="112" y="288"/>
                        </a:cubicBezTo>
                        <a:cubicBezTo>
                          <a:pt x="110" y="288"/>
                          <a:pt x="105" y="287"/>
                          <a:pt x="105" y="285"/>
                        </a:cubicBezTo>
                        <a:cubicBezTo>
                          <a:pt x="102" y="286"/>
                          <a:pt x="95" y="288"/>
                          <a:pt x="95" y="290"/>
                        </a:cubicBezTo>
                        <a:cubicBezTo>
                          <a:pt x="95" y="292"/>
                          <a:pt x="95" y="292"/>
                          <a:pt x="95" y="292"/>
                        </a:cubicBezTo>
                        <a:cubicBezTo>
                          <a:pt x="95" y="296"/>
                          <a:pt x="107" y="299"/>
                          <a:pt x="111" y="301"/>
                        </a:cubicBezTo>
                        <a:cubicBezTo>
                          <a:pt x="112" y="301"/>
                          <a:pt x="112" y="302"/>
                          <a:pt x="114" y="303"/>
                        </a:cubicBezTo>
                        <a:cubicBezTo>
                          <a:pt x="114" y="308"/>
                          <a:pt x="115" y="313"/>
                          <a:pt x="121" y="313"/>
                        </a:cubicBezTo>
                        <a:cubicBezTo>
                          <a:pt x="121" y="316"/>
                          <a:pt x="122" y="315"/>
                          <a:pt x="122" y="318"/>
                        </a:cubicBezTo>
                        <a:cubicBezTo>
                          <a:pt x="122" y="319"/>
                          <a:pt x="122" y="322"/>
                          <a:pt x="121" y="323"/>
                        </a:cubicBezTo>
                        <a:cubicBezTo>
                          <a:pt x="122" y="322"/>
                          <a:pt x="122" y="322"/>
                          <a:pt x="122" y="322"/>
                        </a:cubicBezTo>
                        <a:cubicBezTo>
                          <a:pt x="122" y="324"/>
                          <a:pt x="122" y="330"/>
                          <a:pt x="122" y="331"/>
                        </a:cubicBezTo>
                        <a:cubicBezTo>
                          <a:pt x="122" y="337"/>
                          <a:pt x="119" y="339"/>
                          <a:pt x="119" y="345"/>
                        </a:cubicBezTo>
                        <a:cubicBezTo>
                          <a:pt x="118" y="345"/>
                          <a:pt x="114" y="347"/>
                          <a:pt x="112" y="347"/>
                        </a:cubicBezTo>
                        <a:cubicBezTo>
                          <a:pt x="110" y="347"/>
                          <a:pt x="108" y="345"/>
                          <a:pt x="106" y="345"/>
                        </a:cubicBezTo>
                        <a:cubicBezTo>
                          <a:pt x="106" y="345"/>
                          <a:pt x="105" y="345"/>
                          <a:pt x="105" y="345"/>
                        </a:cubicBezTo>
                        <a:cubicBezTo>
                          <a:pt x="92" y="345"/>
                          <a:pt x="92" y="345"/>
                          <a:pt x="92" y="345"/>
                        </a:cubicBezTo>
                        <a:cubicBezTo>
                          <a:pt x="91" y="345"/>
                          <a:pt x="89" y="345"/>
                          <a:pt x="88" y="344"/>
                        </a:cubicBezTo>
                        <a:cubicBezTo>
                          <a:pt x="76" y="344"/>
                          <a:pt x="76" y="344"/>
                          <a:pt x="76" y="344"/>
                        </a:cubicBezTo>
                        <a:cubicBezTo>
                          <a:pt x="76" y="344"/>
                          <a:pt x="75" y="344"/>
                          <a:pt x="75" y="344"/>
                        </a:cubicBezTo>
                        <a:cubicBezTo>
                          <a:pt x="74" y="344"/>
                          <a:pt x="73" y="342"/>
                          <a:pt x="72" y="342"/>
                        </a:cubicBezTo>
                        <a:cubicBezTo>
                          <a:pt x="70" y="342"/>
                          <a:pt x="61" y="349"/>
                          <a:pt x="61" y="351"/>
                        </a:cubicBezTo>
                        <a:cubicBezTo>
                          <a:pt x="61" y="354"/>
                          <a:pt x="64" y="358"/>
                          <a:pt x="64" y="363"/>
                        </a:cubicBezTo>
                        <a:cubicBezTo>
                          <a:pt x="64" y="371"/>
                          <a:pt x="62" y="379"/>
                          <a:pt x="62" y="387"/>
                        </a:cubicBezTo>
                        <a:cubicBezTo>
                          <a:pt x="62" y="389"/>
                          <a:pt x="59" y="390"/>
                          <a:pt x="59" y="394"/>
                        </a:cubicBezTo>
                        <a:cubicBezTo>
                          <a:pt x="59" y="397"/>
                          <a:pt x="61" y="398"/>
                          <a:pt x="63" y="398"/>
                        </a:cubicBezTo>
                        <a:cubicBezTo>
                          <a:pt x="63" y="411"/>
                          <a:pt x="63" y="411"/>
                          <a:pt x="63" y="411"/>
                        </a:cubicBezTo>
                        <a:cubicBezTo>
                          <a:pt x="63" y="412"/>
                          <a:pt x="64" y="414"/>
                          <a:pt x="65" y="414"/>
                        </a:cubicBezTo>
                        <a:cubicBezTo>
                          <a:pt x="69" y="414"/>
                          <a:pt x="72" y="411"/>
                          <a:pt x="77" y="411"/>
                        </a:cubicBezTo>
                        <a:cubicBezTo>
                          <a:pt x="83" y="411"/>
                          <a:pt x="83" y="423"/>
                          <a:pt x="87" y="423"/>
                        </a:cubicBezTo>
                        <a:cubicBezTo>
                          <a:pt x="93" y="423"/>
                          <a:pt x="96" y="417"/>
                          <a:pt x="102" y="417"/>
                        </a:cubicBezTo>
                        <a:cubicBezTo>
                          <a:pt x="103" y="417"/>
                          <a:pt x="106" y="416"/>
                          <a:pt x="109" y="416"/>
                        </a:cubicBezTo>
                        <a:cubicBezTo>
                          <a:pt x="109" y="416"/>
                          <a:pt x="110" y="416"/>
                          <a:pt x="110" y="416"/>
                        </a:cubicBezTo>
                        <a:cubicBezTo>
                          <a:pt x="110" y="416"/>
                          <a:pt x="110" y="416"/>
                          <a:pt x="110" y="416"/>
                        </a:cubicBezTo>
                        <a:cubicBezTo>
                          <a:pt x="111" y="416"/>
                          <a:pt x="111" y="416"/>
                          <a:pt x="112" y="416"/>
                        </a:cubicBezTo>
                        <a:cubicBezTo>
                          <a:pt x="116" y="416"/>
                          <a:pt x="117" y="410"/>
                          <a:pt x="119" y="408"/>
                        </a:cubicBezTo>
                        <a:cubicBezTo>
                          <a:pt x="125" y="405"/>
                          <a:pt x="126" y="401"/>
                          <a:pt x="130" y="395"/>
                        </a:cubicBezTo>
                        <a:cubicBezTo>
                          <a:pt x="129" y="394"/>
                          <a:pt x="127" y="393"/>
                          <a:pt x="127" y="391"/>
                        </a:cubicBezTo>
                        <a:cubicBezTo>
                          <a:pt x="127" y="384"/>
                          <a:pt x="135" y="371"/>
                          <a:pt x="140" y="370"/>
                        </a:cubicBezTo>
                        <a:cubicBezTo>
                          <a:pt x="145" y="368"/>
                          <a:pt x="151" y="366"/>
                          <a:pt x="152" y="360"/>
                        </a:cubicBezTo>
                        <a:cubicBezTo>
                          <a:pt x="151" y="353"/>
                          <a:pt x="151" y="353"/>
                          <a:pt x="151" y="353"/>
                        </a:cubicBezTo>
                        <a:cubicBezTo>
                          <a:pt x="151" y="348"/>
                          <a:pt x="155" y="345"/>
                          <a:pt x="159" y="345"/>
                        </a:cubicBezTo>
                        <a:cubicBezTo>
                          <a:pt x="164" y="345"/>
                          <a:pt x="168" y="348"/>
                          <a:pt x="174" y="348"/>
                        </a:cubicBezTo>
                        <a:cubicBezTo>
                          <a:pt x="179" y="348"/>
                          <a:pt x="183" y="343"/>
                          <a:pt x="188" y="340"/>
                        </a:cubicBezTo>
                        <a:cubicBezTo>
                          <a:pt x="190" y="338"/>
                          <a:pt x="190" y="334"/>
                          <a:pt x="195" y="334"/>
                        </a:cubicBezTo>
                        <a:cubicBezTo>
                          <a:pt x="205" y="334"/>
                          <a:pt x="207" y="347"/>
                          <a:pt x="211" y="355"/>
                        </a:cubicBezTo>
                        <a:cubicBezTo>
                          <a:pt x="212" y="357"/>
                          <a:pt x="216" y="358"/>
                          <a:pt x="218" y="360"/>
                        </a:cubicBezTo>
                        <a:cubicBezTo>
                          <a:pt x="222" y="366"/>
                          <a:pt x="224" y="368"/>
                          <a:pt x="232" y="371"/>
                        </a:cubicBezTo>
                        <a:cubicBezTo>
                          <a:pt x="232" y="372"/>
                          <a:pt x="236" y="374"/>
                          <a:pt x="237" y="374"/>
                        </a:cubicBezTo>
                        <a:cubicBezTo>
                          <a:pt x="237" y="376"/>
                          <a:pt x="244" y="383"/>
                          <a:pt x="244" y="383"/>
                        </a:cubicBezTo>
                        <a:cubicBezTo>
                          <a:pt x="245" y="386"/>
                          <a:pt x="247" y="387"/>
                          <a:pt x="247" y="392"/>
                        </a:cubicBezTo>
                        <a:cubicBezTo>
                          <a:pt x="247" y="396"/>
                          <a:pt x="246" y="400"/>
                          <a:pt x="243" y="400"/>
                        </a:cubicBezTo>
                        <a:cubicBezTo>
                          <a:pt x="243" y="402"/>
                          <a:pt x="244" y="403"/>
                          <a:pt x="245" y="403"/>
                        </a:cubicBezTo>
                        <a:cubicBezTo>
                          <a:pt x="249" y="403"/>
                          <a:pt x="249" y="396"/>
                          <a:pt x="251" y="393"/>
                        </a:cubicBezTo>
                        <a:cubicBezTo>
                          <a:pt x="251" y="393"/>
                          <a:pt x="254" y="393"/>
                          <a:pt x="254" y="392"/>
                        </a:cubicBezTo>
                        <a:cubicBezTo>
                          <a:pt x="254" y="387"/>
                          <a:pt x="250" y="387"/>
                          <a:pt x="250" y="382"/>
                        </a:cubicBezTo>
                        <a:cubicBezTo>
                          <a:pt x="250" y="379"/>
                          <a:pt x="252" y="377"/>
                          <a:pt x="255" y="377"/>
                        </a:cubicBezTo>
                        <a:cubicBezTo>
                          <a:pt x="260" y="377"/>
                          <a:pt x="261" y="382"/>
                          <a:pt x="264" y="382"/>
                        </a:cubicBezTo>
                        <a:cubicBezTo>
                          <a:pt x="265" y="376"/>
                          <a:pt x="258" y="373"/>
                          <a:pt x="253" y="370"/>
                        </a:cubicBezTo>
                        <a:cubicBezTo>
                          <a:pt x="251" y="369"/>
                          <a:pt x="245" y="367"/>
                          <a:pt x="246" y="364"/>
                        </a:cubicBezTo>
                        <a:cubicBezTo>
                          <a:pt x="247" y="363"/>
                          <a:pt x="247" y="362"/>
                          <a:pt x="247" y="361"/>
                        </a:cubicBezTo>
                        <a:cubicBezTo>
                          <a:pt x="244" y="361"/>
                          <a:pt x="243" y="362"/>
                          <a:pt x="241" y="362"/>
                        </a:cubicBezTo>
                        <a:cubicBezTo>
                          <a:pt x="239" y="362"/>
                          <a:pt x="238" y="361"/>
                          <a:pt x="236" y="360"/>
                        </a:cubicBezTo>
                        <a:cubicBezTo>
                          <a:pt x="234" y="359"/>
                          <a:pt x="232" y="354"/>
                          <a:pt x="231" y="350"/>
                        </a:cubicBezTo>
                        <a:cubicBezTo>
                          <a:pt x="230" y="347"/>
                          <a:pt x="228" y="342"/>
                          <a:pt x="224" y="340"/>
                        </a:cubicBezTo>
                        <a:cubicBezTo>
                          <a:pt x="221" y="339"/>
                          <a:pt x="219" y="337"/>
                          <a:pt x="219" y="332"/>
                        </a:cubicBezTo>
                        <a:cubicBezTo>
                          <a:pt x="219" y="330"/>
                          <a:pt x="219" y="328"/>
                          <a:pt x="220" y="327"/>
                        </a:cubicBezTo>
                        <a:cubicBezTo>
                          <a:pt x="219" y="327"/>
                          <a:pt x="219" y="325"/>
                          <a:pt x="219" y="325"/>
                        </a:cubicBezTo>
                        <a:cubicBezTo>
                          <a:pt x="219" y="321"/>
                          <a:pt x="224" y="321"/>
                          <a:pt x="227" y="319"/>
                        </a:cubicBezTo>
                        <a:cubicBezTo>
                          <a:pt x="229" y="321"/>
                          <a:pt x="227" y="328"/>
                          <a:pt x="231" y="328"/>
                        </a:cubicBezTo>
                        <a:cubicBezTo>
                          <a:pt x="239" y="328"/>
                          <a:pt x="239" y="328"/>
                          <a:pt x="239" y="328"/>
                        </a:cubicBezTo>
                        <a:cubicBezTo>
                          <a:pt x="239" y="335"/>
                          <a:pt x="245" y="345"/>
                          <a:pt x="251" y="345"/>
                        </a:cubicBezTo>
                        <a:cubicBezTo>
                          <a:pt x="255" y="345"/>
                          <a:pt x="255" y="345"/>
                          <a:pt x="255" y="345"/>
                        </a:cubicBezTo>
                        <a:cubicBezTo>
                          <a:pt x="255" y="350"/>
                          <a:pt x="259" y="350"/>
                          <a:pt x="262" y="352"/>
                        </a:cubicBezTo>
                        <a:cubicBezTo>
                          <a:pt x="266" y="355"/>
                          <a:pt x="272" y="361"/>
                          <a:pt x="272" y="366"/>
                        </a:cubicBezTo>
                        <a:cubicBezTo>
                          <a:pt x="272" y="374"/>
                          <a:pt x="272" y="374"/>
                          <a:pt x="272" y="374"/>
                        </a:cubicBezTo>
                        <a:cubicBezTo>
                          <a:pt x="272" y="380"/>
                          <a:pt x="276" y="383"/>
                          <a:pt x="279" y="387"/>
                        </a:cubicBezTo>
                        <a:cubicBezTo>
                          <a:pt x="282" y="390"/>
                          <a:pt x="284" y="393"/>
                          <a:pt x="285" y="397"/>
                        </a:cubicBezTo>
                        <a:cubicBezTo>
                          <a:pt x="285" y="398"/>
                          <a:pt x="285" y="400"/>
                          <a:pt x="286" y="400"/>
                        </a:cubicBezTo>
                        <a:cubicBezTo>
                          <a:pt x="291" y="400"/>
                          <a:pt x="291" y="400"/>
                          <a:pt x="291" y="400"/>
                        </a:cubicBezTo>
                        <a:cubicBezTo>
                          <a:pt x="290" y="402"/>
                          <a:pt x="287" y="403"/>
                          <a:pt x="287" y="405"/>
                        </a:cubicBezTo>
                        <a:cubicBezTo>
                          <a:pt x="287" y="410"/>
                          <a:pt x="291" y="415"/>
                          <a:pt x="295" y="415"/>
                        </a:cubicBezTo>
                        <a:cubicBezTo>
                          <a:pt x="299" y="415"/>
                          <a:pt x="299" y="415"/>
                          <a:pt x="299" y="415"/>
                        </a:cubicBezTo>
                        <a:cubicBezTo>
                          <a:pt x="296" y="414"/>
                          <a:pt x="299" y="410"/>
                          <a:pt x="299" y="408"/>
                        </a:cubicBezTo>
                        <a:cubicBezTo>
                          <a:pt x="299" y="406"/>
                          <a:pt x="298" y="405"/>
                          <a:pt x="297" y="403"/>
                        </a:cubicBezTo>
                        <a:cubicBezTo>
                          <a:pt x="297" y="400"/>
                          <a:pt x="297" y="400"/>
                          <a:pt x="297" y="400"/>
                        </a:cubicBezTo>
                        <a:cubicBezTo>
                          <a:pt x="299" y="402"/>
                          <a:pt x="301" y="404"/>
                          <a:pt x="304" y="405"/>
                        </a:cubicBezTo>
                        <a:cubicBezTo>
                          <a:pt x="305" y="405"/>
                          <a:pt x="305" y="405"/>
                          <a:pt x="305" y="405"/>
                        </a:cubicBezTo>
                        <a:cubicBezTo>
                          <a:pt x="305" y="403"/>
                          <a:pt x="308" y="404"/>
                          <a:pt x="309" y="403"/>
                        </a:cubicBezTo>
                        <a:cubicBezTo>
                          <a:pt x="309" y="403"/>
                          <a:pt x="308" y="401"/>
                          <a:pt x="308" y="400"/>
                        </a:cubicBezTo>
                        <a:cubicBezTo>
                          <a:pt x="306" y="400"/>
                          <a:pt x="299" y="393"/>
                          <a:pt x="299" y="392"/>
                        </a:cubicBezTo>
                        <a:cubicBezTo>
                          <a:pt x="299" y="391"/>
                          <a:pt x="300" y="390"/>
                          <a:pt x="300" y="388"/>
                        </a:cubicBezTo>
                        <a:cubicBezTo>
                          <a:pt x="295" y="381"/>
                          <a:pt x="295" y="381"/>
                          <a:pt x="295" y="381"/>
                        </a:cubicBezTo>
                        <a:cubicBezTo>
                          <a:pt x="295" y="379"/>
                          <a:pt x="297" y="377"/>
                          <a:pt x="298" y="377"/>
                        </a:cubicBezTo>
                        <a:cubicBezTo>
                          <a:pt x="300" y="377"/>
                          <a:pt x="301" y="382"/>
                          <a:pt x="305" y="382"/>
                        </a:cubicBezTo>
                        <a:cubicBezTo>
                          <a:pt x="305" y="380"/>
                          <a:pt x="305" y="378"/>
                          <a:pt x="305" y="375"/>
                        </a:cubicBezTo>
                        <a:cubicBezTo>
                          <a:pt x="308" y="374"/>
                          <a:pt x="309" y="371"/>
                          <a:pt x="313" y="371"/>
                        </a:cubicBezTo>
                        <a:cubicBezTo>
                          <a:pt x="318" y="371"/>
                          <a:pt x="320" y="377"/>
                          <a:pt x="324" y="377"/>
                        </a:cubicBezTo>
                        <a:cubicBezTo>
                          <a:pt x="328" y="377"/>
                          <a:pt x="328" y="373"/>
                          <a:pt x="332" y="371"/>
                        </a:cubicBezTo>
                        <a:cubicBezTo>
                          <a:pt x="333" y="371"/>
                          <a:pt x="334" y="371"/>
                          <a:pt x="335" y="371"/>
                        </a:cubicBezTo>
                        <a:cubicBezTo>
                          <a:pt x="335" y="371"/>
                          <a:pt x="335" y="371"/>
                          <a:pt x="335" y="371"/>
                        </a:cubicBezTo>
                        <a:cubicBezTo>
                          <a:pt x="336" y="371"/>
                          <a:pt x="336" y="371"/>
                          <a:pt x="336" y="371"/>
                        </a:cubicBezTo>
                        <a:cubicBezTo>
                          <a:pt x="337" y="371"/>
                          <a:pt x="338" y="371"/>
                          <a:pt x="338" y="371"/>
                        </a:cubicBezTo>
                        <a:cubicBezTo>
                          <a:pt x="340" y="370"/>
                          <a:pt x="341" y="371"/>
                          <a:pt x="342" y="369"/>
                        </a:cubicBezTo>
                        <a:cubicBezTo>
                          <a:pt x="340" y="366"/>
                          <a:pt x="333" y="362"/>
                          <a:pt x="333" y="356"/>
                        </a:cubicBezTo>
                        <a:cubicBezTo>
                          <a:pt x="333" y="351"/>
                          <a:pt x="338" y="345"/>
                          <a:pt x="341" y="342"/>
                        </a:cubicBezTo>
                        <a:cubicBezTo>
                          <a:pt x="341" y="334"/>
                          <a:pt x="341" y="334"/>
                          <a:pt x="341" y="334"/>
                        </a:cubicBezTo>
                        <a:cubicBezTo>
                          <a:pt x="341" y="332"/>
                          <a:pt x="341" y="334"/>
                          <a:pt x="342" y="329"/>
                        </a:cubicBezTo>
                        <a:cubicBezTo>
                          <a:pt x="342" y="326"/>
                          <a:pt x="345" y="325"/>
                          <a:pt x="348" y="324"/>
                        </a:cubicBezTo>
                        <a:cubicBezTo>
                          <a:pt x="347" y="322"/>
                          <a:pt x="348" y="321"/>
                          <a:pt x="347" y="319"/>
                        </a:cubicBezTo>
                        <a:cubicBezTo>
                          <a:pt x="353" y="317"/>
                          <a:pt x="354" y="309"/>
                          <a:pt x="359" y="309"/>
                        </a:cubicBezTo>
                        <a:cubicBezTo>
                          <a:pt x="364" y="309"/>
                          <a:pt x="376" y="333"/>
                          <a:pt x="380" y="333"/>
                        </a:cubicBezTo>
                        <a:cubicBezTo>
                          <a:pt x="384" y="333"/>
                          <a:pt x="396" y="326"/>
                          <a:pt x="398" y="323"/>
                        </a:cubicBezTo>
                        <a:cubicBezTo>
                          <a:pt x="398" y="323"/>
                          <a:pt x="391" y="322"/>
                          <a:pt x="391" y="322"/>
                        </a:cubicBezTo>
                        <a:cubicBezTo>
                          <a:pt x="390" y="322"/>
                          <a:pt x="386" y="321"/>
                          <a:pt x="386" y="317"/>
                        </a:cubicBezTo>
                        <a:cubicBezTo>
                          <a:pt x="386" y="315"/>
                          <a:pt x="406" y="306"/>
                          <a:pt x="413" y="303"/>
                        </a:cubicBezTo>
                        <a:cubicBezTo>
                          <a:pt x="413" y="303"/>
                          <a:pt x="409" y="308"/>
                          <a:pt x="408" y="308"/>
                        </a:cubicBezTo>
                        <a:cubicBezTo>
                          <a:pt x="408" y="310"/>
                          <a:pt x="415" y="319"/>
                          <a:pt x="400" y="323"/>
                        </a:cubicBezTo>
                        <a:cubicBezTo>
                          <a:pt x="407" y="342"/>
                          <a:pt x="437" y="339"/>
                          <a:pt x="437" y="364"/>
                        </a:cubicBezTo>
                        <a:cubicBezTo>
                          <a:pt x="438" y="363"/>
                          <a:pt x="438" y="363"/>
                          <a:pt x="438" y="363"/>
                        </a:cubicBezTo>
                        <a:cubicBezTo>
                          <a:pt x="438" y="363"/>
                          <a:pt x="438" y="363"/>
                          <a:pt x="438" y="363"/>
                        </a:cubicBezTo>
                        <a:cubicBezTo>
                          <a:pt x="433" y="366"/>
                          <a:pt x="430" y="371"/>
                          <a:pt x="425" y="371"/>
                        </a:cubicBezTo>
                        <a:cubicBezTo>
                          <a:pt x="410" y="371"/>
                          <a:pt x="410" y="371"/>
                          <a:pt x="410" y="371"/>
                        </a:cubicBezTo>
                        <a:cubicBezTo>
                          <a:pt x="407" y="370"/>
                          <a:pt x="397" y="368"/>
                          <a:pt x="397" y="364"/>
                        </a:cubicBezTo>
                        <a:cubicBezTo>
                          <a:pt x="391" y="364"/>
                          <a:pt x="391" y="360"/>
                          <a:pt x="384" y="360"/>
                        </a:cubicBezTo>
                        <a:cubicBezTo>
                          <a:pt x="380" y="360"/>
                          <a:pt x="372" y="360"/>
                          <a:pt x="369" y="362"/>
                        </a:cubicBezTo>
                        <a:cubicBezTo>
                          <a:pt x="366" y="365"/>
                          <a:pt x="361" y="369"/>
                          <a:pt x="358" y="369"/>
                        </a:cubicBezTo>
                        <a:cubicBezTo>
                          <a:pt x="350" y="369"/>
                          <a:pt x="350" y="369"/>
                          <a:pt x="350" y="369"/>
                        </a:cubicBezTo>
                        <a:cubicBezTo>
                          <a:pt x="349" y="369"/>
                          <a:pt x="348" y="368"/>
                          <a:pt x="347" y="368"/>
                        </a:cubicBezTo>
                        <a:cubicBezTo>
                          <a:pt x="345" y="368"/>
                          <a:pt x="344" y="369"/>
                          <a:pt x="344" y="370"/>
                        </a:cubicBezTo>
                        <a:cubicBezTo>
                          <a:pt x="344" y="372"/>
                          <a:pt x="345" y="371"/>
                          <a:pt x="346" y="374"/>
                        </a:cubicBezTo>
                        <a:cubicBezTo>
                          <a:pt x="341" y="377"/>
                          <a:pt x="322" y="375"/>
                          <a:pt x="322" y="385"/>
                        </a:cubicBezTo>
                        <a:cubicBezTo>
                          <a:pt x="322" y="386"/>
                          <a:pt x="324" y="386"/>
                          <a:pt x="325" y="386"/>
                        </a:cubicBezTo>
                        <a:cubicBezTo>
                          <a:pt x="326" y="386"/>
                          <a:pt x="326" y="386"/>
                          <a:pt x="327" y="386"/>
                        </a:cubicBezTo>
                        <a:cubicBezTo>
                          <a:pt x="326" y="388"/>
                          <a:pt x="327" y="388"/>
                          <a:pt x="327" y="390"/>
                        </a:cubicBezTo>
                        <a:cubicBezTo>
                          <a:pt x="327" y="396"/>
                          <a:pt x="324" y="395"/>
                          <a:pt x="321" y="398"/>
                        </a:cubicBezTo>
                        <a:cubicBezTo>
                          <a:pt x="325" y="401"/>
                          <a:pt x="328" y="400"/>
                          <a:pt x="330" y="404"/>
                        </a:cubicBezTo>
                        <a:cubicBezTo>
                          <a:pt x="327" y="408"/>
                          <a:pt x="335" y="412"/>
                          <a:pt x="337" y="414"/>
                        </a:cubicBezTo>
                        <a:cubicBezTo>
                          <a:pt x="336" y="415"/>
                          <a:pt x="335" y="416"/>
                          <a:pt x="335" y="416"/>
                        </a:cubicBezTo>
                        <a:cubicBezTo>
                          <a:pt x="337" y="416"/>
                          <a:pt x="337" y="416"/>
                          <a:pt x="337" y="416"/>
                        </a:cubicBezTo>
                        <a:cubicBezTo>
                          <a:pt x="338" y="416"/>
                          <a:pt x="339" y="415"/>
                          <a:pt x="339" y="415"/>
                        </a:cubicBezTo>
                        <a:cubicBezTo>
                          <a:pt x="343" y="415"/>
                          <a:pt x="346" y="422"/>
                          <a:pt x="350" y="422"/>
                        </a:cubicBezTo>
                        <a:cubicBezTo>
                          <a:pt x="355" y="422"/>
                          <a:pt x="354" y="415"/>
                          <a:pt x="359" y="415"/>
                        </a:cubicBezTo>
                        <a:cubicBezTo>
                          <a:pt x="365" y="415"/>
                          <a:pt x="367" y="422"/>
                          <a:pt x="372" y="422"/>
                        </a:cubicBezTo>
                        <a:cubicBezTo>
                          <a:pt x="380" y="422"/>
                          <a:pt x="381" y="418"/>
                          <a:pt x="385" y="415"/>
                        </a:cubicBezTo>
                        <a:cubicBezTo>
                          <a:pt x="386" y="416"/>
                          <a:pt x="388" y="417"/>
                          <a:pt x="391" y="417"/>
                        </a:cubicBezTo>
                        <a:cubicBezTo>
                          <a:pt x="393" y="417"/>
                          <a:pt x="394" y="415"/>
                          <a:pt x="396" y="414"/>
                        </a:cubicBezTo>
                        <a:cubicBezTo>
                          <a:pt x="396" y="417"/>
                          <a:pt x="396" y="417"/>
                          <a:pt x="396" y="417"/>
                        </a:cubicBezTo>
                        <a:cubicBezTo>
                          <a:pt x="395" y="418"/>
                          <a:pt x="394" y="419"/>
                          <a:pt x="394" y="420"/>
                        </a:cubicBezTo>
                        <a:cubicBezTo>
                          <a:pt x="394" y="424"/>
                          <a:pt x="395" y="429"/>
                          <a:pt x="395" y="434"/>
                        </a:cubicBezTo>
                        <a:cubicBezTo>
                          <a:pt x="395" y="441"/>
                          <a:pt x="390" y="443"/>
                          <a:pt x="388" y="449"/>
                        </a:cubicBezTo>
                        <a:cubicBezTo>
                          <a:pt x="387" y="455"/>
                          <a:pt x="386" y="459"/>
                          <a:pt x="384" y="466"/>
                        </a:cubicBezTo>
                        <a:cubicBezTo>
                          <a:pt x="384" y="467"/>
                          <a:pt x="382" y="467"/>
                          <a:pt x="382" y="469"/>
                        </a:cubicBezTo>
                        <a:cubicBezTo>
                          <a:pt x="383" y="473"/>
                          <a:pt x="383" y="473"/>
                          <a:pt x="383" y="473"/>
                        </a:cubicBezTo>
                        <a:cubicBezTo>
                          <a:pt x="383" y="473"/>
                          <a:pt x="383" y="472"/>
                          <a:pt x="382" y="471"/>
                        </a:cubicBezTo>
                        <a:cubicBezTo>
                          <a:pt x="379" y="472"/>
                          <a:pt x="379" y="474"/>
                          <a:pt x="375" y="474"/>
                        </a:cubicBezTo>
                        <a:cubicBezTo>
                          <a:pt x="369" y="474"/>
                          <a:pt x="366" y="469"/>
                          <a:pt x="362" y="469"/>
                        </a:cubicBezTo>
                        <a:cubicBezTo>
                          <a:pt x="353" y="469"/>
                          <a:pt x="351" y="474"/>
                          <a:pt x="342" y="474"/>
                        </a:cubicBezTo>
                        <a:cubicBezTo>
                          <a:pt x="333" y="474"/>
                          <a:pt x="321" y="469"/>
                          <a:pt x="313" y="466"/>
                        </a:cubicBezTo>
                        <a:cubicBezTo>
                          <a:pt x="309" y="464"/>
                          <a:pt x="303" y="466"/>
                          <a:pt x="300" y="463"/>
                        </a:cubicBezTo>
                        <a:cubicBezTo>
                          <a:pt x="299" y="461"/>
                          <a:pt x="297" y="460"/>
                          <a:pt x="297" y="455"/>
                        </a:cubicBezTo>
                        <a:cubicBezTo>
                          <a:pt x="291" y="455"/>
                          <a:pt x="291" y="455"/>
                          <a:pt x="291" y="455"/>
                        </a:cubicBezTo>
                        <a:cubicBezTo>
                          <a:pt x="290" y="455"/>
                          <a:pt x="290" y="455"/>
                          <a:pt x="290" y="455"/>
                        </a:cubicBezTo>
                        <a:cubicBezTo>
                          <a:pt x="282" y="458"/>
                          <a:pt x="276" y="458"/>
                          <a:pt x="276" y="468"/>
                        </a:cubicBezTo>
                        <a:cubicBezTo>
                          <a:pt x="276" y="474"/>
                          <a:pt x="276" y="474"/>
                          <a:pt x="276" y="474"/>
                        </a:cubicBezTo>
                        <a:cubicBezTo>
                          <a:pt x="276" y="476"/>
                          <a:pt x="273" y="479"/>
                          <a:pt x="270" y="479"/>
                        </a:cubicBezTo>
                        <a:cubicBezTo>
                          <a:pt x="251" y="479"/>
                          <a:pt x="245" y="454"/>
                          <a:pt x="228" y="454"/>
                        </a:cubicBezTo>
                        <a:cubicBezTo>
                          <a:pt x="221" y="454"/>
                          <a:pt x="221" y="454"/>
                          <a:pt x="221" y="454"/>
                        </a:cubicBezTo>
                        <a:cubicBezTo>
                          <a:pt x="216" y="454"/>
                          <a:pt x="209" y="447"/>
                          <a:pt x="209" y="439"/>
                        </a:cubicBezTo>
                        <a:cubicBezTo>
                          <a:pt x="209" y="434"/>
                          <a:pt x="212" y="432"/>
                          <a:pt x="212" y="427"/>
                        </a:cubicBezTo>
                        <a:cubicBezTo>
                          <a:pt x="212" y="424"/>
                          <a:pt x="209" y="423"/>
                          <a:pt x="209" y="420"/>
                        </a:cubicBezTo>
                        <a:cubicBezTo>
                          <a:pt x="209" y="416"/>
                          <a:pt x="212" y="417"/>
                          <a:pt x="213" y="412"/>
                        </a:cubicBezTo>
                        <a:cubicBezTo>
                          <a:pt x="211" y="412"/>
                          <a:pt x="210" y="414"/>
                          <a:pt x="209" y="414"/>
                        </a:cubicBezTo>
                        <a:cubicBezTo>
                          <a:pt x="205" y="414"/>
                          <a:pt x="206" y="408"/>
                          <a:pt x="201" y="408"/>
                        </a:cubicBezTo>
                        <a:cubicBezTo>
                          <a:pt x="196" y="408"/>
                          <a:pt x="196" y="413"/>
                          <a:pt x="190" y="413"/>
                        </a:cubicBezTo>
                        <a:cubicBezTo>
                          <a:pt x="187" y="413"/>
                          <a:pt x="186" y="411"/>
                          <a:pt x="183" y="411"/>
                        </a:cubicBezTo>
                        <a:cubicBezTo>
                          <a:pt x="179" y="411"/>
                          <a:pt x="174" y="415"/>
                          <a:pt x="171" y="415"/>
                        </a:cubicBezTo>
                        <a:cubicBezTo>
                          <a:pt x="169" y="415"/>
                          <a:pt x="166" y="412"/>
                          <a:pt x="162" y="412"/>
                        </a:cubicBezTo>
                        <a:cubicBezTo>
                          <a:pt x="151" y="412"/>
                          <a:pt x="131" y="421"/>
                          <a:pt x="121" y="427"/>
                        </a:cubicBezTo>
                        <a:cubicBezTo>
                          <a:pt x="118" y="429"/>
                          <a:pt x="117" y="433"/>
                          <a:pt x="111" y="433"/>
                        </a:cubicBezTo>
                        <a:cubicBezTo>
                          <a:pt x="102" y="433"/>
                          <a:pt x="95" y="430"/>
                          <a:pt x="89" y="425"/>
                        </a:cubicBezTo>
                        <a:cubicBezTo>
                          <a:pt x="86" y="427"/>
                          <a:pt x="86" y="430"/>
                          <a:pt x="84" y="433"/>
                        </a:cubicBezTo>
                        <a:cubicBezTo>
                          <a:pt x="84" y="433"/>
                          <a:pt x="84" y="433"/>
                          <a:pt x="84" y="433"/>
                        </a:cubicBezTo>
                        <a:cubicBezTo>
                          <a:pt x="78" y="443"/>
                          <a:pt x="69" y="453"/>
                          <a:pt x="62" y="463"/>
                        </a:cubicBezTo>
                        <a:cubicBezTo>
                          <a:pt x="57" y="471"/>
                          <a:pt x="61" y="476"/>
                          <a:pt x="57" y="488"/>
                        </a:cubicBezTo>
                        <a:cubicBezTo>
                          <a:pt x="56" y="493"/>
                          <a:pt x="50" y="499"/>
                          <a:pt x="46" y="502"/>
                        </a:cubicBezTo>
                        <a:cubicBezTo>
                          <a:pt x="41" y="505"/>
                          <a:pt x="34" y="504"/>
                          <a:pt x="31" y="510"/>
                        </a:cubicBezTo>
                        <a:cubicBezTo>
                          <a:pt x="24" y="521"/>
                          <a:pt x="16" y="537"/>
                          <a:pt x="13" y="550"/>
                        </a:cubicBezTo>
                        <a:cubicBezTo>
                          <a:pt x="12" y="555"/>
                          <a:pt x="6" y="558"/>
                          <a:pt x="6" y="565"/>
                        </a:cubicBezTo>
                        <a:cubicBezTo>
                          <a:pt x="6" y="577"/>
                          <a:pt x="11" y="586"/>
                          <a:pt x="11" y="600"/>
                        </a:cubicBezTo>
                        <a:cubicBezTo>
                          <a:pt x="11" y="608"/>
                          <a:pt x="6" y="625"/>
                          <a:pt x="0" y="628"/>
                        </a:cubicBezTo>
                        <a:cubicBezTo>
                          <a:pt x="2" y="632"/>
                          <a:pt x="4" y="634"/>
                          <a:pt x="4" y="638"/>
                        </a:cubicBezTo>
                        <a:cubicBezTo>
                          <a:pt x="4" y="641"/>
                          <a:pt x="5" y="644"/>
                          <a:pt x="5" y="648"/>
                        </a:cubicBezTo>
                        <a:cubicBezTo>
                          <a:pt x="4" y="648"/>
                          <a:pt x="4" y="648"/>
                          <a:pt x="4" y="648"/>
                        </a:cubicBezTo>
                        <a:cubicBezTo>
                          <a:pt x="6" y="650"/>
                          <a:pt x="6" y="651"/>
                          <a:pt x="8" y="653"/>
                        </a:cubicBezTo>
                        <a:cubicBezTo>
                          <a:pt x="8" y="654"/>
                          <a:pt x="22" y="669"/>
                          <a:pt x="23" y="670"/>
                        </a:cubicBezTo>
                        <a:cubicBezTo>
                          <a:pt x="30" y="677"/>
                          <a:pt x="32" y="684"/>
                          <a:pt x="37" y="693"/>
                        </a:cubicBezTo>
                        <a:cubicBezTo>
                          <a:pt x="42" y="703"/>
                          <a:pt x="57" y="714"/>
                          <a:pt x="65" y="721"/>
                        </a:cubicBezTo>
                        <a:cubicBezTo>
                          <a:pt x="66" y="722"/>
                          <a:pt x="69" y="723"/>
                          <a:pt x="72" y="723"/>
                        </a:cubicBezTo>
                        <a:cubicBezTo>
                          <a:pt x="83" y="723"/>
                          <a:pt x="87" y="717"/>
                          <a:pt x="97" y="717"/>
                        </a:cubicBezTo>
                        <a:cubicBezTo>
                          <a:pt x="103" y="717"/>
                          <a:pt x="109" y="722"/>
                          <a:pt x="113" y="722"/>
                        </a:cubicBezTo>
                        <a:cubicBezTo>
                          <a:pt x="117" y="722"/>
                          <a:pt x="118" y="718"/>
                          <a:pt x="122" y="716"/>
                        </a:cubicBezTo>
                        <a:cubicBezTo>
                          <a:pt x="132" y="712"/>
                          <a:pt x="142" y="705"/>
                          <a:pt x="155" y="705"/>
                        </a:cubicBezTo>
                        <a:cubicBezTo>
                          <a:pt x="166" y="705"/>
                          <a:pt x="168" y="723"/>
                          <a:pt x="175" y="723"/>
                        </a:cubicBezTo>
                        <a:cubicBezTo>
                          <a:pt x="186" y="723"/>
                          <a:pt x="186" y="723"/>
                          <a:pt x="186" y="723"/>
                        </a:cubicBezTo>
                        <a:cubicBezTo>
                          <a:pt x="195" y="723"/>
                          <a:pt x="200" y="729"/>
                          <a:pt x="203" y="736"/>
                        </a:cubicBezTo>
                        <a:cubicBezTo>
                          <a:pt x="200" y="739"/>
                          <a:pt x="200" y="748"/>
                          <a:pt x="200" y="752"/>
                        </a:cubicBezTo>
                        <a:cubicBezTo>
                          <a:pt x="200" y="753"/>
                          <a:pt x="199" y="754"/>
                          <a:pt x="200" y="757"/>
                        </a:cubicBezTo>
                        <a:cubicBezTo>
                          <a:pt x="198" y="758"/>
                          <a:pt x="194" y="766"/>
                          <a:pt x="194" y="769"/>
                        </a:cubicBezTo>
                        <a:cubicBezTo>
                          <a:pt x="194" y="784"/>
                          <a:pt x="209" y="795"/>
                          <a:pt x="216" y="805"/>
                        </a:cubicBezTo>
                        <a:cubicBezTo>
                          <a:pt x="219" y="811"/>
                          <a:pt x="218" y="818"/>
                          <a:pt x="221" y="824"/>
                        </a:cubicBezTo>
                        <a:cubicBezTo>
                          <a:pt x="223" y="832"/>
                          <a:pt x="225" y="837"/>
                          <a:pt x="227" y="850"/>
                        </a:cubicBezTo>
                        <a:cubicBezTo>
                          <a:pt x="228" y="857"/>
                          <a:pt x="230" y="860"/>
                          <a:pt x="230" y="868"/>
                        </a:cubicBezTo>
                        <a:cubicBezTo>
                          <a:pt x="230" y="885"/>
                          <a:pt x="214" y="890"/>
                          <a:pt x="214" y="912"/>
                        </a:cubicBezTo>
                        <a:cubicBezTo>
                          <a:pt x="214" y="933"/>
                          <a:pt x="222" y="945"/>
                          <a:pt x="229" y="959"/>
                        </a:cubicBezTo>
                        <a:cubicBezTo>
                          <a:pt x="231" y="964"/>
                          <a:pt x="234" y="965"/>
                          <a:pt x="234" y="970"/>
                        </a:cubicBezTo>
                        <a:cubicBezTo>
                          <a:pt x="234" y="978"/>
                          <a:pt x="234" y="978"/>
                          <a:pt x="234" y="978"/>
                        </a:cubicBezTo>
                        <a:cubicBezTo>
                          <a:pt x="234" y="981"/>
                          <a:pt x="235" y="985"/>
                          <a:pt x="235" y="988"/>
                        </a:cubicBezTo>
                        <a:cubicBezTo>
                          <a:pt x="288" y="985"/>
                          <a:pt x="340" y="975"/>
                          <a:pt x="388" y="957"/>
                        </a:cubicBezTo>
                        <a:cubicBezTo>
                          <a:pt x="386" y="954"/>
                          <a:pt x="384" y="951"/>
                          <a:pt x="384" y="948"/>
                        </a:cubicBezTo>
                        <a:cubicBezTo>
                          <a:pt x="384" y="944"/>
                          <a:pt x="389" y="939"/>
                          <a:pt x="392" y="938"/>
                        </a:cubicBezTo>
                        <a:cubicBezTo>
                          <a:pt x="395" y="918"/>
                          <a:pt x="430" y="920"/>
                          <a:pt x="430" y="896"/>
                        </a:cubicBezTo>
                        <a:cubicBezTo>
                          <a:pt x="430" y="893"/>
                          <a:pt x="429" y="891"/>
                          <a:pt x="428" y="890"/>
                        </a:cubicBezTo>
                        <a:cubicBezTo>
                          <a:pt x="428" y="881"/>
                          <a:pt x="428" y="875"/>
                          <a:pt x="428" y="870"/>
                        </a:cubicBezTo>
                        <a:cubicBezTo>
                          <a:pt x="428" y="862"/>
                          <a:pt x="428" y="862"/>
                          <a:pt x="428" y="862"/>
                        </a:cubicBezTo>
                        <a:cubicBezTo>
                          <a:pt x="429" y="861"/>
                          <a:pt x="430" y="859"/>
                          <a:pt x="430" y="857"/>
                        </a:cubicBezTo>
                        <a:cubicBezTo>
                          <a:pt x="430" y="851"/>
                          <a:pt x="420" y="846"/>
                          <a:pt x="420" y="835"/>
                        </a:cubicBezTo>
                        <a:cubicBezTo>
                          <a:pt x="420" y="826"/>
                          <a:pt x="418" y="821"/>
                          <a:pt x="418" y="812"/>
                        </a:cubicBezTo>
                        <a:cubicBezTo>
                          <a:pt x="418" y="803"/>
                          <a:pt x="425" y="801"/>
                          <a:pt x="427" y="793"/>
                        </a:cubicBezTo>
                        <a:cubicBezTo>
                          <a:pt x="434" y="765"/>
                          <a:pt x="452" y="760"/>
                          <a:pt x="469" y="744"/>
                        </a:cubicBezTo>
                        <a:cubicBezTo>
                          <a:pt x="479" y="734"/>
                          <a:pt x="483" y="723"/>
                          <a:pt x="490" y="711"/>
                        </a:cubicBezTo>
                        <a:cubicBezTo>
                          <a:pt x="497" y="700"/>
                          <a:pt x="509" y="677"/>
                          <a:pt x="509" y="659"/>
                        </a:cubicBezTo>
                        <a:cubicBezTo>
                          <a:pt x="509" y="657"/>
                          <a:pt x="508" y="656"/>
                          <a:pt x="507" y="654"/>
                        </a:cubicBezTo>
                        <a:cubicBezTo>
                          <a:pt x="498" y="657"/>
                          <a:pt x="488" y="662"/>
                          <a:pt x="478" y="664"/>
                        </a:cubicBezTo>
                        <a:cubicBezTo>
                          <a:pt x="478" y="664"/>
                          <a:pt x="477" y="664"/>
                          <a:pt x="477" y="664"/>
                        </a:cubicBezTo>
                        <a:cubicBezTo>
                          <a:pt x="476" y="664"/>
                          <a:pt x="475" y="663"/>
                          <a:pt x="474" y="663"/>
                        </a:cubicBezTo>
                        <a:cubicBezTo>
                          <a:pt x="473" y="663"/>
                          <a:pt x="472" y="663"/>
                          <a:pt x="471" y="663"/>
                        </a:cubicBezTo>
                        <a:cubicBezTo>
                          <a:pt x="470" y="663"/>
                          <a:pt x="469" y="663"/>
                          <a:pt x="468" y="664"/>
                        </a:cubicBezTo>
                        <a:cubicBezTo>
                          <a:pt x="464" y="665"/>
                          <a:pt x="464" y="669"/>
                          <a:pt x="460" y="669"/>
                        </a:cubicBezTo>
                        <a:cubicBezTo>
                          <a:pt x="455" y="669"/>
                          <a:pt x="452" y="659"/>
                          <a:pt x="449" y="656"/>
                        </a:cubicBezTo>
                        <a:cubicBezTo>
                          <a:pt x="451" y="652"/>
                          <a:pt x="449" y="651"/>
                          <a:pt x="449" y="646"/>
                        </a:cubicBezTo>
                        <a:cubicBezTo>
                          <a:pt x="440" y="646"/>
                          <a:pt x="438" y="633"/>
                          <a:pt x="434" y="629"/>
                        </a:cubicBezTo>
                        <a:cubicBezTo>
                          <a:pt x="429" y="625"/>
                          <a:pt x="426" y="625"/>
                          <a:pt x="422" y="620"/>
                        </a:cubicBezTo>
                        <a:cubicBezTo>
                          <a:pt x="417" y="614"/>
                          <a:pt x="420" y="606"/>
                          <a:pt x="415" y="598"/>
                        </a:cubicBezTo>
                        <a:cubicBezTo>
                          <a:pt x="411" y="592"/>
                          <a:pt x="406" y="592"/>
                          <a:pt x="403" y="583"/>
                        </a:cubicBezTo>
                        <a:cubicBezTo>
                          <a:pt x="403" y="567"/>
                          <a:pt x="403" y="567"/>
                          <a:pt x="403" y="567"/>
                        </a:cubicBezTo>
                        <a:cubicBezTo>
                          <a:pt x="400" y="563"/>
                          <a:pt x="392" y="549"/>
                          <a:pt x="393" y="543"/>
                        </a:cubicBezTo>
                        <a:cubicBezTo>
                          <a:pt x="368" y="490"/>
                          <a:pt x="368" y="490"/>
                          <a:pt x="368" y="490"/>
                        </a:cubicBezTo>
                        <a:cubicBezTo>
                          <a:pt x="368" y="485"/>
                          <a:pt x="368" y="485"/>
                          <a:pt x="368" y="485"/>
                        </a:cubicBezTo>
                        <a:cubicBezTo>
                          <a:pt x="373" y="490"/>
                          <a:pt x="377" y="504"/>
                          <a:pt x="382" y="505"/>
                        </a:cubicBezTo>
                        <a:cubicBezTo>
                          <a:pt x="383" y="502"/>
                          <a:pt x="386" y="494"/>
                          <a:pt x="387" y="489"/>
                        </a:cubicBezTo>
                        <a:cubicBezTo>
                          <a:pt x="387" y="493"/>
                          <a:pt x="386" y="497"/>
                          <a:pt x="386" y="499"/>
                        </a:cubicBezTo>
                        <a:cubicBezTo>
                          <a:pt x="386" y="500"/>
                          <a:pt x="390" y="505"/>
                          <a:pt x="390" y="507"/>
                        </a:cubicBezTo>
                        <a:cubicBezTo>
                          <a:pt x="393" y="512"/>
                          <a:pt x="396" y="517"/>
                          <a:pt x="399" y="523"/>
                        </a:cubicBezTo>
                        <a:cubicBezTo>
                          <a:pt x="400" y="524"/>
                          <a:pt x="402" y="527"/>
                          <a:pt x="403" y="530"/>
                        </a:cubicBezTo>
                        <a:cubicBezTo>
                          <a:pt x="403" y="532"/>
                          <a:pt x="403" y="537"/>
                          <a:pt x="404" y="539"/>
                        </a:cubicBezTo>
                        <a:cubicBezTo>
                          <a:pt x="405" y="539"/>
                          <a:pt x="408" y="539"/>
                          <a:pt x="409" y="540"/>
                        </a:cubicBezTo>
                        <a:cubicBezTo>
                          <a:pt x="410" y="541"/>
                          <a:pt x="412" y="543"/>
                          <a:pt x="413" y="544"/>
                        </a:cubicBezTo>
                        <a:cubicBezTo>
                          <a:pt x="414" y="550"/>
                          <a:pt x="417" y="552"/>
                          <a:pt x="417" y="559"/>
                        </a:cubicBezTo>
                        <a:cubicBezTo>
                          <a:pt x="417" y="571"/>
                          <a:pt x="420" y="577"/>
                          <a:pt x="429" y="580"/>
                        </a:cubicBezTo>
                        <a:cubicBezTo>
                          <a:pt x="429" y="587"/>
                          <a:pt x="436" y="598"/>
                          <a:pt x="439" y="602"/>
                        </a:cubicBezTo>
                        <a:cubicBezTo>
                          <a:pt x="442" y="605"/>
                          <a:pt x="446" y="608"/>
                          <a:pt x="445" y="615"/>
                        </a:cubicBezTo>
                        <a:cubicBezTo>
                          <a:pt x="445" y="618"/>
                          <a:pt x="443" y="624"/>
                          <a:pt x="445" y="624"/>
                        </a:cubicBezTo>
                        <a:cubicBezTo>
                          <a:pt x="445" y="630"/>
                          <a:pt x="447" y="635"/>
                          <a:pt x="450" y="640"/>
                        </a:cubicBezTo>
                        <a:cubicBezTo>
                          <a:pt x="452" y="643"/>
                          <a:pt x="450" y="643"/>
                          <a:pt x="450" y="644"/>
                        </a:cubicBezTo>
                        <a:cubicBezTo>
                          <a:pt x="451" y="644"/>
                          <a:pt x="458" y="648"/>
                          <a:pt x="458" y="648"/>
                        </a:cubicBezTo>
                        <a:cubicBezTo>
                          <a:pt x="460" y="647"/>
                          <a:pt x="460" y="647"/>
                          <a:pt x="460" y="647"/>
                        </a:cubicBezTo>
                        <a:cubicBezTo>
                          <a:pt x="466" y="647"/>
                          <a:pt x="466" y="644"/>
                          <a:pt x="471" y="641"/>
                        </a:cubicBezTo>
                        <a:cubicBezTo>
                          <a:pt x="479" y="641"/>
                          <a:pt x="479" y="641"/>
                          <a:pt x="479" y="641"/>
                        </a:cubicBezTo>
                        <a:cubicBezTo>
                          <a:pt x="482" y="639"/>
                          <a:pt x="493" y="630"/>
                          <a:pt x="496" y="629"/>
                        </a:cubicBezTo>
                        <a:cubicBezTo>
                          <a:pt x="502" y="627"/>
                          <a:pt x="510" y="625"/>
                          <a:pt x="516" y="621"/>
                        </a:cubicBezTo>
                        <a:cubicBezTo>
                          <a:pt x="516" y="621"/>
                          <a:pt x="515" y="620"/>
                          <a:pt x="515" y="619"/>
                        </a:cubicBezTo>
                        <a:cubicBezTo>
                          <a:pt x="515" y="612"/>
                          <a:pt x="531" y="608"/>
                          <a:pt x="538" y="607"/>
                        </a:cubicBezTo>
                        <a:cubicBezTo>
                          <a:pt x="538" y="603"/>
                          <a:pt x="543" y="598"/>
                          <a:pt x="546" y="598"/>
                        </a:cubicBezTo>
                        <a:cubicBezTo>
                          <a:pt x="550" y="598"/>
                          <a:pt x="549" y="588"/>
                          <a:pt x="553" y="588"/>
                        </a:cubicBezTo>
                        <a:cubicBezTo>
                          <a:pt x="557" y="588"/>
                          <a:pt x="556" y="583"/>
                          <a:pt x="557" y="579"/>
                        </a:cubicBezTo>
                        <a:cubicBezTo>
                          <a:pt x="558" y="576"/>
                          <a:pt x="561" y="574"/>
                          <a:pt x="565" y="574"/>
                        </a:cubicBezTo>
                        <a:cubicBezTo>
                          <a:pt x="565" y="567"/>
                          <a:pt x="572" y="564"/>
                          <a:pt x="572" y="557"/>
                        </a:cubicBezTo>
                        <a:cubicBezTo>
                          <a:pt x="572" y="554"/>
                          <a:pt x="569" y="555"/>
                          <a:pt x="567" y="552"/>
                        </a:cubicBezTo>
                        <a:cubicBezTo>
                          <a:pt x="567" y="552"/>
                          <a:pt x="567" y="552"/>
                          <a:pt x="567" y="552"/>
                        </a:cubicBezTo>
                        <a:cubicBezTo>
                          <a:pt x="566" y="551"/>
                          <a:pt x="565" y="546"/>
                          <a:pt x="563" y="545"/>
                        </a:cubicBezTo>
                        <a:cubicBezTo>
                          <a:pt x="555" y="542"/>
                          <a:pt x="550" y="540"/>
                          <a:pt x="546" y="531"/>
                        </a:cubicBezTo>
                        <a:cubicBezTo>
                          <a:pt x="546" y="520"/>
                          <a:pt x="546" y="520"/>
                          <a:pt x="546" y="520"/>
                        </a:cubicBezTo>
                        <a:cubicBezTo>
                          <a:pt x="537" y="528"/>
                          <a:pt x="536" y="541"/>
                          <a:pt x="518" y="541"/>
                        </a:cubicBezTo>
                        <a:cubicBezTo>
                          <a:pt x="514" y="541"/>
                          <a:pt x="507" y="539"/>
                          <a:pt x="507" y="534"/>
                        </a:cubicBezTo>
                        <a:cubicBezTo>
                          <a:pt x="507" y="531"/>
                          <a:pt x="509" y="528"/>
                          <a:pt x="509" y="524"/>
                        </a:cubicBezTo>
                        <a:cubicBezTo>
                          <a:pt x="509" y="523"/>
                          <a:pt x="509" y="522"/>
                          <a:pt x="509" y="521"/>
                        </a:cubicBezTo>
                        <a:cubicBezTo>
                          <a:pt x="506" y="522"/>
                          <a:pt x="507" y="526"/>
                          <a:pt x="504" y="527"/>
                        </a:cubicBezTo>
                        <a:cubicBezTo>
                          <a:pt x="503" y="524"/>
                          <a:pt x="502" y="523"/>
                          <a:pt x="502" y="519"/>
                        </a:cubicBezTo>
                        <a:cubicBezTo>
                          <a:pt x="496" y="518"/>
                          <a:pt x="488" y="504"/>
                          <a:pt x="487" y="497"/>
                        </a:cubicBezTo>
                        <a:cubicBezTo>
                          <a:pt x="486" y="494"/>
                          <a:pt x="486" y="493"/>
                          <a:pt x="486" y="490"/>
                        </a:cubicBezTo>
                        <a:cubicBezTo>
                          <a:pt x="486" y="485"/>
                          <a:pt x="488" y="480"/>
                          <a:pt x="492" y="480"/>
                        </a:cubicBezTo>
                        <a:cubicBezTo>
                          <a:pt x="499" y="480"/>
                          <a:pt x="505" y="489"/>
                          <a:pt x="508" y="496"/>
                        </a:cubicBezTo>
                        <a:cubicBezTo>
                          <a:pt x="508" y="497"/>
                          <a:pt x="507" y="500"/>
                          <a:pt x="509" y="502"/>
                        </a:cubicBezTo>
                        <a:cubicBezTo>
                          <a:pt x="512" y="505"/>
                          <a:pt x="516" y="503"/>
                          <a:pt x="519" y="507"/>
                        </a:cubicBezTo>
                        <a:cubicBezTo>
                          <a:pt x="522" y="510"/>
                          <a:pt x="524" y="514"/>
                          <a:pt x="528" y="516"/>
                        </a:cubicBezTo>
                        <a:cubicBezTo>
                          <a:pt x="541" y="516"/>
                          <a:pt x="541" y="516"/>
                          <a:pt x="541" y="516"/>
                        </a:cubicBezTo>
                        <a:cubicBezTo>
                          <a:pt x="543" y="514"/>
                          <a:pt x="544" y="511"/>
                          <a:pt x="547" y="511"/>
                        </a:cubicBezTo>
                        <a:cubicBezTo>
                          <a:pt x="552" y="511"/>
                          <a:pt x="552" y="521"/>
                          <a:pt x="555" y="524"/>
                        </a:cubicBezTo>
                        <a:cubicBezTo>
                          <a:pt x="555" y="524"/>
                          <a:pt x="563" y="527"/>
                          <a:pt x="564" y="527"/>
                        </a:cubicBezTo>
                        <a:cubicBezTo>
                          <a:pt x="571" y="527"/>
                          <a:pt x="582" y="530"/>
                          <a:pt x="587" y="530"/>
                        </a:cubicBezTo>
                        <a:cubicBezTo>
                          <a:pt x="589" y="530"/>
                          <a:pt x="589" y="530"/>
                          <a:pt x="589" y="530"/>
                        </a:cubicBezTo>
                        <a:cubicBezTo>
                          <a:pt x="598" y="530"/>
                          <a:pt x="598" y="530"/>
                          <a:pt x="598" y="530"/>
                        </a:cubicBezTo>
                        <a:cubicBezTo>
                          <a:pt x="598" y="529"/>
                          <a:pt x="599" y="528"/>
                          <a:pt x="600" y="528"/>
                        </a:cubicBezTo>
                        <a:cubicBezTo>
                          <a:pt x="607" y="530"/>
                          <a:pt x="607" y="530"/>
                          <a:pt x="607" y="530"/>
                        </a:cubicBezTo>
                        <a:cubicBezTo>
                          <a:pt x="610" y="530"/>
                          <a:pt x="610" y="527"/>
                          <a:pt x="614" y="527"/>
                        </a:cubicBezTo>
                        <a:cubicBezTo>
                          <a:pt x="615" y="527"/>
                          <a:pt x="617" y="527"/>
                          <a:pt x="618" y="527"/>
                        </a:cubicBezTo>
                        <a:cubicBezTo>
                          <a:pt x="619" y="527"/>
                          <a:pt x="620" y="527"/>
                          <a:pt x="621" y="528"/>
                        </a:cubicBezTo>
                        <a:cubicBezTo>
                          <a:pt x="625" y="529"/>
                          <a:pt x="626" y="536"/>
                          <a:pt x="628" y="540"/>
                        </a:cubicBezTo>
                        <a:cubicBezTo>
                          <a:pt x="631" y="545"/>
                          <a:pt x="639" y="551"/>
                          <a:pt x="644" y="551"/>
                        </a:cubicBezTo>
                        <a:cubicBezTo>
                          <a:pt x="646" y="551"/>
                          <a:pt x="648" y="551"/>
                          <a:pt x="650" y="552"/>
                        </a:cubicBezTo>
                        <a:cubicBezTo>
                          <a:pt x="649" y="553"/>
                          <a:pt x="648" y="556"/>
                          <a:pt x="646" y="556"/>
                        </a:cubicBezTo>
                        <a:cubicBezTo>
                          <a:pt x="646" y="557"/>
                          <a:pt x="645" y="557"/>
                          <a:pt x="645" y="557"/>
                        </a:cubicBezTo>
                        <a:cubicBezTo>
                          <a:pt x="644" y="557"/>
                          <a:pt x="644" y="557"/>
                          <a:pt x="644" y="557"/>
                        </a:cubicBezTo>
                        <a:cubicBezTo>
                          <a:pt x="643" y="557"/>
                          <a:pt x="643" y="557"/>
                          <a:pt x="643" y="557"/>
                        </a:cubicBezTo>
                        <a:cubicBezTo>
                          <a:pt x="642" y="557"/>
                          <a:pt x="641" y="557"/>
                          <a:pt x="640" y="558"/>
                        </a:cubicBezTo>
                        <a:cubicBezTo>
                          <a:pt x="644" y="562"/>
                          <a:pt x="647" y="572"/>
                          <a:pt x="655" y="572"/>
                        </a:cubicBezTo>
                        <a:cubicBezTo>
                          <a:pt x="662" y="572"/>
                          <a:pt x="662" y="561"/>
                          <a:pt x="666" y="557"/>
                        </a:cubicBezTo>
                        <a:cubicBezTo>
                          <a:pt x="668" y="557"/>
                          <a:pt x="668" y="557"/>
                          <a:pt x="668" y="557"/>
                        </a:cubicBezTo>
                        <a:cubicBezTo>
                          <a:pt x="668" y="559"/>
                          <a:pt x="666" y="561"/>
                          <a:pt x="666" y="562"/>
                        </a:cubicBezTo>
                        <a:cubicBezTo>
                          <a:pt x="666" y="566"/>
                          <a:pt x="669" y="570"/>
                          <a:pt x="669" y="575"/>
                        </a:cubicBezTo>
                        <a:cubicBezTo>
                          <a:pt x="669" y="579"/>
                          <a:pt x="668" y="579"/>
                          <a:pt x="667" y="584"/>
                        </a:cubicBezTo>
                        <a:cubicBezTo>
                          <a:pt x="667" y="583"/>
                          <a:pt x="667" y="583"/>
                          <a:pt x="667" y="583"/>
                        </a:cubicBezTo>
                        <a:cubicBezTo>
                          <a:pt x="667" y="584"/>
                          <a:pt x="668" y="587"/>
                          <a:pt x="668" y="588"/>
                        </a:cubicBezTo>
                        <a:cubicBezTo>
                          <a:pt x="668" y="594"/>
                          <a:pt x="671" y="600"/>
                          <a:pt x="672" y="606"/>
                        </a:cubicBezTo>
                        <a:cubicBezTo>
                          <a:pt x="674" y="613"/>
                          <a:pt x="679" y="623"/>
                          <a:pt x="680" y="628"/>
                        </a:cubicBezTo>
                        <a:cubicBezTo>
                          <a:pt x="681" y="632"/>
                          <a:pt x="681" y="634"/>
                          <a:pt x="683" y="638"/>
                        </a:cubicBezTo>
                        <a:cubicBezTo>
                          <a:pt x="685" y="641"/>
                          <a:pt x="684" y="644"/>
                          <a:pt x="685" y="647"/>
                        </a:cubicBezTo>
                        <a:cubicBezTo>
                          <a:pt x="701" y="598"/>
                          <a:pt x="709" y="546"/>
                          <a:pt x="709" y="492"/>
                        </a:cubicBezTo>
                        <a:cubicBezTo>
                          <a:pt x="709" y="452"/>
                          <a:pt x="704" y="412"/>
                          <a:pt x="695" y="374"/>
                        </a:cubicBezTo>
                        <a:cubicBezTo>
                          <a:pt x="693" y="374"/>
                          <a:pt x="690" y="375"/>
                          <a:pt x="687" y="375"/>
                        </a:cubicBezTo>
                        <a:cubicBezTo>
                          <a:pt x="683" y="375"/>
                          <a:pt x="677" y="389"/>
                          <a:pt x="677" y="395"/>
                        </a:cubicBezTo>
                        <a:cubicBezTo>
                          <a:pt x="677" y="395"/>
                          <a:pt x="677" y="395"/>
                          <a:pt x="678" y="395"/>
                        </a:cubicBezTo>
                        <a:cubicBezTo>
                          <a:pt x="677" y="395"/>
                          <a:pt x="677" y="395"/>
                          <a:pt x="677" y="395"/>
                        </a:cubicBezTo>
                        <a:cubicBezTo>
                          <a:pt x="677" y="389"/>
                          <a:pt x="683" y="375"/>
                          <a:pt x="687" y="375"/>
                        </a:cubicBezTo>
                        <a:cubicBezTo>
                          <a:pt x="690" y="375"/>
                          <a:pt x="693" y="374"/>
                          <a:pt x="695" y="374"/>
                        </a:cubicBezTo>
                        <a:cubicBezTo>
                          <a:pt x="661" y="236"/>
                          <a:pt x="570" y="121"/>
                          <a:pt x="448" y="56"/>
                        </a:cubicBezTo>
                        <a:cubicBezTo>
                          <a:pt x="447" y="56"/>
                          <a:pt x="446" y="56"/>
                          <a:pt x="445" y="55"/>
                        </a:cubicBezTo>
                        <a:cubicBezTo>
                          <a:pt x="443" y="55"/>
                          <a:pt x="442" y="55"/>
                          <a:pt x="440" y="55"/>
                        </a:cubicBezTo>
                        <a:cubicBezTo>
                          <a:pt x="438" y="55"/>
                          <a:pt x="437" y="55"/>
                          <a:pt x="435" y="56"/>
                        </a:cubicBezTo>
                        <a:cubicBezTo>
                          <a:pt x="430" y="58"/>
                          <a:pt x="431" y="78"/>
                          <a:pt x="416" y="78"/>
                        </a:cubicBezTo>
                        <a:cubicBezTo>
                          <a:pt x="412" y="78"/>
                          <a:pt x="408" y="76"/>
                          <a:pt x="401" y="73"/>
                        </a:cubicBezTo>
                        <a:cubicBezTo>
                          <a:pt x="401" y="86"/>
                          <a:pt x="401" y="86"/>
                          <a:pt x="401" y="86"/>
                        </a:cubicBezTo>
                        <a:cubicBezTo>
                          <a:pt x="386" y="84"/>
                          <a:pt x="388" y="65"/>
                          <a:pt x="383" y="56"/>
                        </a:cubicBezTo>
                        <a:cubicBezTo>
                          <a:pt x="385" y="56"/>
                          <a:pt x="387" y="56"/>
                          <a:pt x="389" y="56"/>
                        </a:cubicBezTo>
                        <a:cubicBezTo>
                          <a:pt x="397" y="56"/>
                          <a:pt x="403" y="56"/>
                          <a:pt x="411" y="59"/>
                        </a:cubicBezTo>
                        <a:cubicBezTo>
                          <a:pt x="413" y="59"/>
                          <a:pt x="414" y="59"/>
                          <a:pt x="416" y="59"/>
                        </a:cubicBezTo>
                        <a:cubicBezTo>
                          <a:pt x="423" y="59"/>
                          <a:pt x="432" y="55"/>
                          <a:pt x="434" y="48"/>
                        </a:cubicBezTo>
                        <a:cubicBezTo>
                          <a:pt x="386" y="24"/>
                          <a:pt x="333" y="8"/>
                          <a:pt x="278" y="1"/>
                        </a:cubicBezTo>
                        <a:cubicBezTo>
                          <a:pt x="277" y="2"/>
                          <a:pt x="276" y="3"/>
                          <a:pt x="275" y="3"/>
                        </a:cubicBezTo>
                        <a:cubicBezTo>
                          <a:pt x="275" y="1"/>
                          <a:pt x="275" y="1"/>
                          <a:pt x="275" y="1"/>
                        </a:cubicBezTo>
                        <a:cubicBezTo>
                          <a:pt x="273" y="0"/>
                          <a:pt x="272" y="0"/>
                          <a:pt x="270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177"/>
                  <p:cNvSpPr>
                    <a:spLocks/>
                  </p:cNvSpPr>
                  <p:nvPr/>
                </p:nvSpPr>
                <p:spPr bwMode="auto">
                  <a:xfrm>
                    <a:off x="3700" y="1993"/>
                    <a:ext cx="50" cy="71"/>
                  </a:xfrm>
                  <a:custGeom>
                    <a:avLst/>
                    <a:gdLst>
                      <a:gd name="T0" fmla="*/ 24 w 33"/>
                      <a:gd name="T1" fmla="*/ 0 h 47"/>
                      <a:gd name="T2" fmla="*/ 19 w 33"/>
                      <a:gd name="T3" fmla="*/ 0 h 47"/>
                      <a:gd name="T4" fmla="*/ 11 w 33"/>
                      <a:gd name="T5" fmla="*/ 6 h 47"/>
                      <a:gd name="T6" fmla="*/ 13 w 33"/>
                      <a:gd name="T7" fmla="*/ 10 h 47"/>
                      <a:gd name="T8" fmla="*/ 5 w 33"/>
                      <a:gd name="T9" fmla="*/ 13 h 47"/>
                      <a:gd name="T10" fmla="*/ 5 w 33"/>
                      <a:gd name="T11" fmla="*/ 13 h 47"/>
                      <a:gd name="T12" fmla="*/ 2 w 33"/>
                      <a:gd name="T13" fmla="*/ 17 h 47"/>
                      <a:gd name="T14" fmla="*/ 7 w 33"/>
                      <a:gd name="T15" fmla="*/ 23 h 47"/>
                      <a:gd name="T16" fmla="*/ 0 w 33"/>
                      <a:gd name="T17" fmla="*/ 39 h 47"/>
                      <a:gd name="T18" fmla="*/ 6 w 33"/>
                      <a:gd name="T19" fmla="*/ 47 h 47"/>
                      <a:gd name="T20" fmla="*/ 11 w 33"/>
                      <a:gd name="T21" fmla="*/ 45 h 47"/>
                      <a:gd name="T22" fmla="*/ 21 w 33"/>
                      <a:gd name="T23" fmla="*/ 39 h 47"/>
                      <a:gd name="T24" fmla="*/ 23 w 33"/>
                      <a:gd name="T25" fmla="*/ 39 h 47"/>
                      <a:gd name="T26" fmla="*/ 28 w 33"/>
                      <a:gd name="T27" fmla="*/ 37 h 47"/>
                      <a:gd name="T28" fmla="*/ 28 w 33"/>
                      <a:gd name="T29" fmla="*/ 28 h 47"/>
                      <a:gd name="T30" fmla="*/ 28 w 33"/>
                      <a:gd name="T31" fmla="*/ 18 h 47"/>
                      <a:gd name="T32" fmla="*/ 33 w 33"/>
                      <a:gd name="T33" fmla="*/ 13 h 47"/>
                      <a:gd name="T34" fmla="*/ 24 w 33"/>
                      <a:gd name="T3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3" h="47">
                        <a:moveTo>
                          <a:pt x="24" y="0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7" y="0"/>
                          <a:pt x="11" y="4"/>
                          <a:pt x="11" y="6"/>
                        </a:cubicBezTo>
                        <a:cubicBezTo>
                          <a:pt x="11" y="7"/>
                          <a:pt x="12" y="8"/>
                          <a:pt x="13" y="10"/>
                        </a:cubicBezTo>
                        <a:cubicBezTo>
                          <a:pt x="11" y="12"/>
                          <a:pt x="7" y="13"/>
                          <a:pt x="5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4" y="13"/>
                          <a:pt x="2" y="14"/>
                          <a:pt x="2" y="17"/>
                        </a:cubicBezTo>
                        <a:cubicBezTo>
                          <a:pt x="2" y="20"/>
                          <a:pt x="5" y="22"/>
                          <a:pt x="7" y="23"/>
                        </a:cubicBezTo>
                        <a:cubicBezTo>
                          <a:pt x="6" y="31"/>
                          <a:pt x="0" y="32"/>
                          <a:pt x="0" y="39"/>
                        </a:cubicBezTo>
                        <a:cubicBezTo>
                          <a:pt x="0" y="43"/>
                          <a:pt x="3" y="47"/>
                          <a:pt x="6" y="47"/>
                        </a:cubicBezTo>
                        <a:cubicBezTo>
                          <a:pt x="8" y="47"/>
                          <a:pt x="10" y="46"/>
                          <a:pt x="11" y="45"/>
                        </a:cubicBezTo>
                        <a:cubicBezTo>
                          <a:pt x="13" y="44"/>
                          <a:pt x="17" y="39"/>
                          <a:pt x="21" y="39"/>
                        </a:cubicBezTo>
                        <a:cubicBezTo>
                          <a:pt x="21" y="39"/>
                          <a:pt x="22" y="39"/>
                          <a:pt x="23" y="39"/>
                        </a:cubicBezTo>
                        <a:cubicBezTo>
                          <a:pt x="25" y="39"/>
                          <a:pt x="26" y="38"/>
                          <a:pt x="28" y="37"/>
                        </a:cubicBezTo>
                        <a:cubicBezTo>
                          <a:pt x="30" y="34"/>
                          <a:pt x="28" y="31"/>
                          <a:pt x="28" y="2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5"/>
                          <a:pt x="33" y="15"/>
                          <a:pt x="33" y="13"/>
                        </a:cubicBezTo>
                        <a:cubicBezTo>
                          <a:pt x="33" y="7"/>
                          <a:pt x="30" y="0"/>
                          <a:pt x="24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178"/>
                  <p:cNvSpPr>
                    <a:spLocks/>
                  </p:cNvSpPr>
                  <p:nvPr/>
                </p:nvSpPr>
                <p:spPr bwMode="auto">
                  <a:xfrm>
                    <a:off x="3733" y="1932"/>
                    <a:ext cx="9" cy="10"/>
                  </a:xfrm>
                  <a:custGeom>
                    <a:avLst/>
                    <a:gdLst>
                      <a:gd name="T0" fmla="*/ 6 w 6"/>
                      <a:gd name="T1" fmla="*/ 0 h 7"/>
                      <a:gd name="T2" fmla="*/ 0 w 6"/>
                      <a:gd name="T3" fmla="*/ 4 h 7"/>
                      <a:gd name="T4" fmla="*/ 1 w 6"/>
                      <a:gd name="T5" fmla="*/ 7 h 7"/>
                      <a:gd name="T6" fmla="*/ 6 w 6"/>
                      <a:gd name="T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7">
                        <a:moveTo>
                          <a:pt x="6" y="0"/>
                        </a:moveTo>
                        <a:cubicBezTo>
                          <a:pt x="4" y="0"/>
                          <a:pt x="0" y="2"/>
                          <a:pt x="0" y="4"/>
                        </a:cubicBezTo>
                        <a:cubicBezTo>
                          <a:pt x="0" y="5"/>
                          <a:pt x="1" y="7"/>
                          <a:pt x="1" y="7"/>
                        </a:cubicBezTo>
                        <a:cubicBezTo>
                          <a:pt x="4" y="7"/>
                          <a:pt x="6" y="4"/>
                          <a:pt x="6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179"/>
                  <p:cNvSpPr>
                    <a:spLocks/>
                  </p:cNvSpPr>
                  <p:nvPr/>
                </p:nvSpPr>
                <p:spPr bwMode="auto">
                  <a:xfrm>
                    <a:off x="3739" y="1926"/>
                    <a:ext cx="94" cy="164"/>
                  </a:xfrm>
                  <a:custGeom>
                    <a:avLst/>
                    <a:gdLst>
                      <a:gd name="T0" fmla="*/ 14 w 62"/>
                      <a:gd name="T1" fmla="*/ 0 h 108"/>
                      <a:gd name="T2" fmla="*/ 9 w 62"/>
                      <a:gd name="T3" fmla="*/ 10 h 108"/>
                      <a:gd name="T4" fmla="*/ 7 w 62"/>
                      <a:gd name="T5" fmla="*/ 15 h 108"/>
                      <a:gd name="T6" fmla="*/ 4 w 62"/>
                      <a:gd name="T7" fmla="*/ 14 h 108"/>
                      <a:gd name="T8" fmla="*/ 6 w 62"/>
                      <a:gd name="T9" fmla="*/ 20 h 108"/>
                      <a:gd name="T10" fmla="*/ 4 w 62"/>
                      <a:gd name="T11" fmla="*/ 27 h 108"/>
                      <a:gd name="T12" fmla="*/ 8 w 62"/>
                      <a:gd name="T13" fmla="*/ 32 h 108"/>
                      <a:gd name="T14" fmla="*/ 7 w 62"/>
                      <a:gd name="T15" fmla="*/ 40 h 108"/>
                      <a:gd name="T16" fmla="*/ 9 w 62"/>
                      <a:gd name="T17" fmla="*/ 35 h 108"/>
                      <a:gd name="T18" fmla="*/ 13 w 62"/>
                      <a:gd name="T19" fmla="*/ 42 h 108"/>
                      <a:gd name="T20" fmla="*/ 15 w 62"/>
                      <a:gd name="T21" fmla="*/ 51 h 108"/>
                      <a:gd name="T22" fmla="*/ 23 w 62"/>
                      <a:gd name="T23" fmla="*/ 50 h 108"/>
                      <a:gd name="T24" fmla="*/ 27 w 62"/>
                      <a:gd name="T25" fmla="*/ 58 h 108"/>
                      <a:gd name="T26" fmla="*/ 28 w 62"/>
                      <a:gd name="T27" fmla="*/ 63 h 108"/>
                      <a:gd name="T28" fmla="*/ 18 w 62"/>
                      <a:gd name="T29" fmla="*/ 78 h 108"/>
                      <a:gd name="T30" fmla="*/ 12 w 62"/>
                      <a:gd name="T31" fmla="*/ 89 h 108"/>
                      <a:gd name="T32" fmla="*/ 22 w 62"/>
                      <a:gd name="T33" fmla="*/ 91 h 108"/>
                      <a:gd name="T34" fmla="*/ 27 w 62"/>
                      <a:gd name="T35" fmla="*/ 90 h 108"/>
                      <a:gd name="T36" fmla="*/ 9 w 62"/>
                      <a:gd name="T37" fmla="*/ 106 h 108"/>
                      <a:gd name="T38" fmla="*/ 11 w 62"/>
                      <a:gd name="T39" fmla="*/ 108 h 108"/>
                      <a:gd name="T40" fmla="*/ 18 w 62"/>
                      <a:gd name="T41" fmla="*/ 105 h 108"/>
                      <a:gd name="T42" fmla="*/ 27 w 62"/>
                      <a:gd name="T43" fmla="*/ 102 h 108"/>
                      <a:gd name="T44" fmla="*/ 51 w 62"/>
                      <a:gd name="T45" fmla="*/ 99 h 108"/>
                      <a:gd name="T46" fmla="*/ 59 w 62"/>
                      <a:gd name="T47" fmla="*/ 92 h 108"/>
                      <a:gd name="T48" fmla="*/ 62 w 62"/>
                      <a:gd name="T49" fmla="*/ 78 h 108"/>
                      <a:gd name="T50" fmla="*/ 55 w 62"/>
                      <a:gd name="T51" fmla="*/ 72 h 108"/>
                      <a:gd name="T52" fmla="*/ 54 w 62"/>
                      <a:gd name="T53" fmla="*/ 73 h 108"/>
                      <a:gd name="T54" fmla="*/ 51 w 62"/>
                      <a:gd name="T55" fmla="*/ 73 h 108"/>
                      <a:gd name="T56" fmla="*/ 50 w 62"/>
                      <a:gd name="T57" fmla="*/ 64 h 108"/>
                      <a:gd name="T58" fmla="*/ 31 w 62"/>
                      <a:gd name="T59" fmla="*/ 36 h 108"/>
                      <a:gd name="T60" fmla="*/ 29 w 62"/>
                      <a:gd name="T61" fmla="*/ 36 h 108"/>
                      <a:gd name="T62" fmla="*/ 25 w 62"/>
                      <a:gd name="T63" fmla="*/ 35 h 108"/>
                      <a:gd name="T64" fmla="*/ 34 w 62"/>
                      <a:gd name="T65" fmla="*/ 14 h 108"/>
                      <a:gd name="T66" fmla="*/ 18 w 62"/>
                      <a:gd name="T67" fmla="*/ 11 h 108"/>
                      <a:gd name="T68" fmla="*/ 22 w 62"/>
                      <a:gd name="T69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62" h="108">
                        <a:moveTo>
                          <a:pt x="22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0" y="3"/>
                          <a:pt x="10" y="4"/>
                        </a:cubicBezTo>
                        <a:cubicBezTo>
                          <a:pt x="10" y="6"/>
                          <a:pt x="9" y="7"/>
                          <a:pt x="9" y="10"/>
                        </a:cubicBezTo>
                        <a:cubicBezTo>
                          <a:pt x="7" y="10"/>
                          <a:pt x="6" y="11"/>
                          <a:pt x="6" y="13"/>
                        </a:cubicBezTo>
                        <a:cubicBezTo>
                          <a:pt x="6" y="14"/>
                          <a:pt x="6" y="15"/>
                          <a:pt x="7" y="15"/>
                        </a:cubicBezTo>
                        <a:cubicBezTo>
                          <a:pt x="7" y="16"/>
                          <a:pt x="6" y="17"/>
                          <a:pt x="6" y="17"/>
                        </a:cubicBezTo>
                        <a:cubicBezTo>
                          <a:pt x="5" y="17"/>
                          <a:pt x="4" y="16"/>
                          <a:pt x="4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8"/>
                          <a:pt x="2" y="19"/>
                          <a:pt x="6" y="20"/>
                        </a:cubicBezTo>
                        <a:cubicBezTo>
                          <a:pt x="6" y="23"/>
                          <a:pt x="6" y="23"/>
                          <a:pt x="6" y="23"/>
                        </a:cubicBezTo>
                        <a:cubicBezTo>
                          <a:pt x="6" y="23"/>
                          <a:pt x="4" y="25"/>
                          <a:pt x="4" y="27"/>
                        </a:cubicBezTo>
                        <a:cubicBezTo>
                          <a:pt x="4" y="28"/>
                          <a:pt x="6" y="29"/>
                          <a:pt x="8" y="29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7" y="33"/>
                          <a:pt x="7" y="34"/>
                          <a:pt x="7" y="35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8" y="38"/>
                          <a:pt x="8" y="37"/>
                          <a:pt x="9" y="35"/>
                        </a:cubicBezTo>
                        <a:cubicBezTo>
                          <a:pt x="10" y="35"/>
                          <a:pt x="11" y="36"/>
                          <a:pt x="13" y="36"/>
                        </a:cubicBezTo>
                        <a:cubicBezTo>
                          <a:pt x="13" y="39"/>
                          <a:pt x="13" y="40"/>
                          <a:pt x="13" y="42"/>
                        </a:cubicBezTo>
                        <a:cubicBezTo>
                          <a:pt x="13" y="45"/>
                          <a:pt x="11" y="46"/>
                          <a:pt x="11" y="49"/>
                        </a:cubicBezTo>
                        <a:cubicBezTo>
                          <a:pt x="11" y="51"/>
                          <a:pt x="13" y="51"/>
                          <a:pt x="15" y="51"/>
                        </a:cubicBezTo>
                        <a:cubicBezTo>
                          <a:pt x="17" y="51"/>
                          <a:pt x="18" y="50"/>
                          <a:pt x="21" y="50"/>
                        </a:cubicBezTo>
                        <a:cubicBezTo>
                          <a:pt x="22" y="50"/>
                          <a:pt x="23" y="50"/>
                          <a:pt x="23" y="50"/>
                        </a:cubicBezTo>
                        <a:cubicBezTo>
                          <a:pt x="23" y="51"/>
                          <a:pt x="22" y="52"/>
                          <a:pt x="22" y="55"/>
                        </a:cubicBezTo>
                        <a:cubicBezTo>
                          <a:pt x="22" y="57"/>
                          <a:pt x="24" y="58"/>
                          <a:pt x="27" y="58"/>
                        </a:cubicBezTo>
                        <a:cubicBezTo>
                          <a:pt x="27" y="58"/>
                          <a:pt x="27" y="58"/>
                          <a:pt x="28" y="58"/>
                        </a:cubicBezTo>
                        <a:cubicBezTo>
                          <a:pt x="28" y="63"/>
                          <a:pt x="28" y="63"/>
                          <a:pt x="28" y="63"/>
                        </a:cubicBezTo>
                        <a:cubicBezTo>
                          <a:pt x="27" y="66"/>
                          <a:pt x="21" y="69"/>
                          <a:pt x="16" y="69"/>
                        </a:cubicBezTo>
                        <a:cubicBezTo>
                          <a:pt x="16" y="72"/>
                          <a:pt x="18" y="74"/>
                          <a:pt x="18" y="78"/>
                        </a:cubicBezTo>
                        <a:cubicBezTo>
                          <a:pt x="18" y="83"/>
                          <a:pt x="11" y="83"/>
                          <a:pt x="11" y="88"/>
                        </a:cubicBezTo>
                        <a:cubicBezTo>
                          <a:pt x="11" y="88"/>
                          <a:pt x="12" y="89"/>
                          <a:pt x="12" y="89"/>
                        </a:cubicBezTo>
                        <a:cubicBezTo>
                          <a:pt x="13" y="89"/>
                          <a:pt x="13" y="88"/>
                          <a:pt x="15" y="88"/>
                        </a:cubicBezTo>
                        <a:cubicBezTo>
                          <a:pt x="18" y="88"/>
                          <a:pt x="19" y="91"/>
                          <a:pt x="22" y="91"/>
                        </a:cubicBezTo>
                        <a:cubicBezTo>
                          <a:pt x="24" y="91"/>
                          <a:pt x="26" y="90"/>
                          <a:pt x="27" y="88"/>
                        </a:cubicBezTo>
                        <a:cubicBezTo>
                          <a:pt x="27" y="89"/>
                          <a:pt x="27" y="90"/>
                          <a:pt x="27" y="90"/>
                        </a:cubicBezTo>
                        <a:cubicBezTo>
                          <a:pt x="27" y="95"/>
                          <a:pt x="22" y="93"/>
                          <a:pt x="18" y="94"/>
                        </a:cubicBezTo>
                        <a:cubicBezTo>
                          <a:pt x="18" y="95"/>
                          <a:pt x="10" y="105"/>
                          <a:pt x="9" y="106"/>
                        </a:cubicBezTo>
                        <a:cubicBezTo>
                          <a:pt x="9" y="108"/>
                          <a:pt x="9" y="108"/>
                          <a:pt x="9" y="108"/>
                        </a:cubicBezTo>
                        <a:cubicBezTo>
                          <a:pt x="11" y="108"/>
                          <a:pt x="11" y="108"/>
                          <a:pt x="11" y="108"/>
                        </a:cubicBezTo>
                        <a:cubicBezTo>
                          <a:pt x="12" y="107"/>
                          <a:pt x="13" y="105"/>
                          <a:pt x="15" y="105"/>
                        </a:cubicBezTo>
                        <a:cubicBezTo>
                          <a:pt x="18" y="105"/>
                          <a:pt x="18" y="105"/>
                          <a:pt x="18" y="105"/>
                        </a:cubicBezTo>
                        <a:cubicBezTo>
                          <a:pt x="18" y="103"/>
                          <a:pt x="20" y="100"/>
                          <a:pt x="23" y="100"/>
                        </a:cubicBezTo>
                        <a:cubicBezTo>
                          <a:pt x="24" y="100"/>
                          <a:pt x="25" y="102"/>
                          <a:pt x="27" y="102"/>
                        </a:cubicBezTo>
                        <a:cubicBezTo>
                          <a:pt x="31" y="102"/>
                          <a:pt x="38" y="99"/>
                          <a:pt x="41" y="99"/>
                        </a:cubicBezTo>
                        <a:cubicBezTo>
                          <a:pt x="51" y="99"/>
                          <a:pt x="51" y="99"/>
                          <a:pt x="51" y="99"/>
                        </a:cubicBezTo>
                        <a:cubicBezTo>
                          <a:pt x="55" y="99"/>
                          <a:pt x="56" y="97"/>
                          <a:pt x="59" y="94"/>
                        </a:cubicBezTo>
                        <a:cubicBezTo>
                          <a:pt x="59" y="92"/>
                          <a:pt x="59" y="92"/>
                          <a:pt x="59" y="92"/>
                        </a:cubicBezTo>
                        <a:cubicBezTo>
                          <a:pt x="57" y="92"/>
                          <a:pt x="56" y="92"/>
                          <a:pt x="53" y="91"/>
                        </a:cubicBezTo>
                        <a:cubicBezTo>
                          <a:pt x="56" y="87"/>
                          <a:pt x="62" y="84"/>
                          <a:pt x="62" y="78"/>
                        </a:cubicBezTo>
                        <a:cubicBezTo>
                          <a:pt x="62" y="75"/>
                          <a:pt x="60" y="73"/>
                          <a:pt x="56" y="73"/>
                        </a:cubicBezTo>
                        <a:cubicBezTo>
                          <a:pt x="56" y="73"/>
                          <a:pt x="55" y="72"/>
                          <a:pt x="55" y="72"/>
                        </a:cubicBezTo>
                        <a:cubicBezTo>
                          <a:pt x="54" y="72"/>
                          <a:pt x="54" y="73"/>
                          <a:pt x="53" y="74"/>
                        </a:cubicBezTo>
                        <a:cubicBezTo>
                          <a:pt x="54" y="73"/>
                          <a:pt x="54" y="73"/>
                          <a:pt x="54" y="73"/>
                        </a:cubicBezTo>
                        <a:cubicBezTo>
                          <a:pt x="53" y="73"/>
                          <a:pt x="53" y="74"/>
                          <a:pt x="51" y="75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2" y="72"/>
                          <a:pt x="52" y="71"/>
                          <a:pt x="52" y="70"/>
                        </a:cubicBezTo>
                        <a:cubicBezTo>
                          <a:pt x="52" y="68"/>
                          <a:pt x="50" y="66"/>
                          <a:pt x="50" y="64"/>
                        </a:cubicBezTo>
                        <a:cubicBezTo>
                          <a:pt x="50" y="56"/>
                          <a:pt x="43" y="54"/>
                          <a:pt x="39" y="49"/>
                        </a:cubicBezTo>
                        <a:cubicBezTo>
                          <a:pt x="35" y="45"/>
                          <a:pt x="36" y="38"/>
                          <a:pt x="31" y="36"/>
                        </a:cubicBezTo>
                        <a:cubicBezTo>
                          <a:pt x="31" y="36"/>
                          <a:pt x="30" y="36"/>
                          <a:pt x="30" y="36"/>
                        </a:cubicBezTo>
                        <a:cubicBezTo>
                          <a:pt x="30" y="36"/>
                          <a:pt x="29" y="36"/>
                          <a:pt x="29" y="36"/>
                        </a:cubicBezTo>
                        <a:cubicBezTo>
                          <a:pt x="28" y="36"/>
                          <a:pt x="28" y="36"/>
                          <a:pt x="27" y="36"/>
                        </a:cubicBezTo>
                        <a:cubicBezTo>
                          <a:pt x="27" y="36"/>
                          <a:pt x="26" y="36"/>
                          <a:pt x="25" y="35"/>
                        </a:cubicBezTo>
                        <a:cubicBezTo>
                          <a:pt x="25" y="34"/>
                          <a:pt x="26" y="33"/>
                          <a:pt x="27" y="33"/>
                        </a:cubicBezTo>
                        <a:cubicBezTo>
                          <a:pt x="27" y="26"/>
                          <a:pt x="35" y="23"/>
                          <a:pt x="34" y="14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18" y="13"/>
                          <a:pt x="18" y="12"/>
                          <a:pt x="18" y="11"/>
                        </a:cubicBezTo>
                        <a:cubicBezTo>
                          <a:pt x="19" y="7"/>
                          <a:pt x="25" y="7"/>
                          <a:pt x="25" y="3"/>
                        </a:cubicBezTo>
                        <a:cubicBezTo>
                          <a:pt x="25" y="2"/>
                          <a:pt x="23" y="0"/>
                          <a:pt x="22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180"/>
                  <p:cNvSpPr>
                    <a:spLocks/>
                  </p:cNvSpPr>
                  <p:nvPr/>
                </p:nvSpPr>
                <p:spPr bwMode="auto">
                  <a:xfrm>
                    <a:off x="3759" y="2011"/>
                    <a:ext cx="4" cy="6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2 w 3"/>
                      <a:gd name="T3" fmla="*/ 0 h 4"/>
                      <a:gd name="T4" fmla="*/ 0 w 3"/>
                      <a:gd name="T5" fmla="*/ 4 h 4"/>
                      <a:gd name="T6" fmla="*/ 3 w 3"/>
                      <a:gd name="T7" fmla="*/ 4 h 4"/>
                      <a:gd name="T8" fmla="*/ 3 w 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2"/>
                          <a:pt x="3" y="1"/>
                          <a:pt x="3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181"/>
                  <p:cNvSpPr>
                    <a:spLocks/>
                  </p:cNvSpPr>
                  <p:nvPr/>
                </p:nvSpPr>
                <p:spPr bwMode="auto">
                  <a:xfrm>
                    <a:off x="3547" y="1759"/>
                    <a:ext cx="112" cy="62"/>
                  </a:xfrm>
                  <a:custGeom>
                    <a:avLst/>
                    <a:gdLst>
                      <a:gd name="T0" fmla="*/ 55 w 74"/>
                      <a:gd name="T1" fmla="*/ 0 h 41"/>
                      <a:gd name="T2" fmla="*/ 54 w 74"/>
                      <a:gd name="T3" fmla="*/ 1 h 41"/>
                      <a:gd name="T4" fmla="*/ 52 w 74"/>
                      <a:gd name="T5" fmla="*/ 0 h 41"/>
                      <a:gd name="T6" fmla="*/ 51 w 74"/>
                      <a:gd name="T7" fmla="*/ 5 h 41"/>
                      <a:gd name="T8" fmla="*/ 49 w 74"/>
                      <a:gd name="T9" fmla="*/ 4 h 41"/>
                      <a:gd name="T10" fmla="*/ 42 w 74"/>
                      <a:gd name="T11" fmla="*/ 6 h 41"/>
                      <a:gd name="T12" fmla="*/ 34 w 74"/>
                      <a:gd name="T13" fmla="*/ 5 h 41"/>
                      <a:gd name="T14" fmla="*/ 34 w 74"/>
                      <a:gd name="T15" fmla="*/ 8 h 41"/>
                      <a:gd name="T16" fmla="*/ 30 w 74"/>
                      <a:gd name="T17" fmla="*/ 6 h 41"/>
                      <a:gd name="T18" fmla="*/ 24 w 74"/>
                      <a:gd name="T19" fmla="*/ 8 h 41"/>
                      <a:gd name="T20" fmla="*/ 21 w 74"/>
                      <a:gd name="T21" fmla="*/ 6 h 41"/>
                      <a:gd name="T22" fmla="*/ 20 w 74"/>
                      <a:gd name="T23" fmla="*/ 6 h 41"/>
                      <a:gd name="T24" fmla="*/ 21 w 74"/>
                      <a:gd name="T25" fmla="*/ 9 h 41"/>
                      <a:gd name="T26" fmla="*/ 16 w 74"/>
                      <a:gd name="T27" fmla="*/ 11 h 41"/>
                      <a:gd name="T28" fmla="*/ 14 w 74"/>
                      <a:gd name="T29" fmla="*/ 10 h 41"/>
                      <a:gd name="T30" fmla="*/ 10 w 74"/>
                      <a:gd name="T31" fmla="*/ 12 h 41"/>
                      <a:gd name="T32" fmla="*/ 12 w 74"/>
                      <a:gd name="T33" fmla="*/ 12 h 41"/>
                      <a:gd name="T34" fmla="*/ 13 w 74"/>
                      <a:gd name="T35" fmla="*/ 15 h 41"/>
                      <a:gd name="T36" fmla="*/ 1 w 74"/>
                      <a:gd name="T37" fmla="*/ 18 h 41"/>
                      <a:gd name="T38" fmla="*/ 0 w 74"/>
                      <a:gd name="T39" fmla="*/ 18 h 41"/>
                      <a:gd name="T40" fmla="*/ 3 w 74"/>
                      <a:gd name="T41" fmla="*/ 19 h 41"/>
                      <a:gd name="T42" fmla="*/ 5 w 74"/>
                      <a:gd name="T43" fmla="*/ 19 h 41"/>
                      <a:gd name="T44" fmla="*/ 8 w 74"/>
                      <a:gd name="T45" fmla="*/ 19 h 41"/>
                      <a:gd name="T46" fmla="*/ 10 w 74"/>
                      <a:gd name="T47" fmla="*/ 19 h 41"/>
                      <a:gd name="T48" fmla="*/ 9 w 74"/>
                      <a:gd name="T49" fmla="*/ 28 h 41"/>
                      <a:gd name="T50" fmla="*/ 7 w 74"/>
                      <a:gd name="T51" fmla="*/ 30 h 41"/>
                      <a:gd name="T52" fmla="*/ 18 w 74"/>
                      <a:gd name="T53" fmla="*/ 36 h 41"/>
                      <a:gd name="T54" fmla="*/ 42 w 74"/>
                      <a:gd name="T55" fmla="*/ 41 h 41"/>
                      <a:gd name="T56" fmla="*/ 62 w 74"/>
                      <a:gd name="T57" fmla="*/ 33 h 41"/>
                      <a:gd name="T58" fmla="*/ 74 w 74"/>
                      <a:gd name="T59" fmla="*/ 22 h 41"/>
                      <a:gd name="T60" fmla="*/ 74 w 74"/>
                      <a:gd name="T61" fmla="*/ 21 h 41"/>
                      <a:gd name="T62" fmla="*/ 65 w 74"/>
                      <a:gd name="T63" fmla="*/ 6 h 41"/>
                      <a:gd name="T64" fmla="*/ 66 w 74"/>
                      <a:gd name="T65" fmla="*/ 3 h 41"/>
                      <a:gd name="T66" fmla="*/ 60 w 74"/>
                      <a:gd name="T67" fmla="*/ 4 h 41"/>
                      <a:gd name="T68" fmla="*/ 55 w 74"/>
                      <a:gd name="T6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4" h="41">
                        <a:moveTo>
                          <a:pt x="55" y="0"/>
                        </a:moveTo>
                        <a:cubicBezTo>
                          <a:pt x="55" y="1"/>
                          <a:pt x="55" y="1"/>
                          <a:pt x="54" y="1"/>
                        </a:cubicBezTo>
                        <a:cubicBezTo>
                          <a:pt x="54" y="1"/>
                          <a:pt x="53" y="1"/>
                          <a:pt x="52" y="0"/>
                        </a:cubicBezTo>
                        <a:cubicBezTo>
                          <a:pt x="52" y="2"/>
                          <a:pt x="51" y="3"/>
                          <a:pt x="51" y="5"/>
                        </a:cubicBezTo>
                        <a:cubicBezTo>
                          <a:pt x="51" y="4"/>
                          <a:pt x="50" y="4"/>
                          <a:pt x="49" y="4"/>
                        </a:cubicBezTo>
                        <a:cubicBezTo>
                          <a:pt x="47" y="4"/>
                          <a:pt x="45" y="6"/>
                          <a:pt x="42" y="6"/>
                        </a:cubicBezTo>
                        <a:cubicBezTo>
                          <a:pt x="40" y="6"/>
                          <a:pt x="38" y="5"/>
                          <a:pt x="34" y="5"/>
                        </a:cubicBezTo>
                        <a:cubicBezTo>
                          <a:pt x="34" y="6"/>
                          <a:pt x="34" y="7"/>
                          <a:pt x="34" y="8"/>
                        </a:cubicBezTo>
                        <a:cubicBezTo>
                          <a:pt x="33" y="8"/>
                          <a:pt x="32" y="7"/>
                          <a:pt x="30" y="6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3" y="8"/>
                          <a:pt x="22" y="7"/>
                          <a:pt x="21" y="6"/>
                        </a:cubicBezTo>
                        <a:cubicBezTo>
                          <a:pt x="21" y="6"/>
                          <a:pt x="20" y="6"/>
                          <a:pt x="20" y="6"/>
                        </a:cubicBezTo>
                        <a:cubicBezTo>
                          <a:pt x="20" y="7"/>
                          <a:pt x="20" y="8"/>
                          <a:pt x="21" y="9"/>
                        </a:cubicBezTo>
                        <a:cubicBezTo>
                          <a:pt x="19" y="9"/>
                          <a:pt x="18" y="11"/>
                          <a:pt x="16" y="11"/>
                        </a:cubicBezTo>
                        <a:cubicBezTo>
                          <a:pt x="15" y="11"/>
                          <a:pt x="15" y="11"/>
                          <a:pt x="14" y="10"/>
                        </a:cubicBezTo>
                        <a:cubicBezTo>
                          <a:pt x="13" y="11"/>
                          <a:pt x="11" y="11"/>
                          <a:pt x="10" y="12"/>
                        </a:cubicBezTo>
                        <a:cubicBezTo>
                          <a:pt x="11" y="12"/>
                          <a:pt x="11" y="12"/>
                          <a:pt x="12" y="12"/>
                        </a:cubicBezTo>
                        <a:cubicBezTo>
                          <a:pt x="12" y="13"/>
                          <a:pt x="12" y="14"/>
                          <a:pt x="13" y="15"/>
                        </a:cubicBezTo>
                        <a:cubicBezTo>
                          <a:pt x="10" y="16"/>
                          <a:pt x="5" y="17"/>
                          <a:pt x="1" y="18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1" y="19"/>
                          <a:pt x="2" y="19"/>
                          <a:pt x="3" y="19"/>
                        </a:cubicBezTo>
                        <a:cubicBezTo>
                          <a:pt x="3" y="19"/>
                          <a:pt x="4" y="19"/>
                          <a:pt x="5" y="19"/>
                        </a:cubicBezTo>
                        <a:cubicBezTo>
                          <a:pt x="6" y="19"/>
                          <a:pt x="7" y="19"/>
                          <a:pt x="8" y="19"/>
                        </a:cubicBezTo>
                        <a:cubicBezTo>
                          <a:pt x="9" y="19"/>
                          <a:pt x="10" y="19"/>
                          <a:pt x="10" y="19"/>
                        </a:cubicBezTo>
                        <a:cubicBezTo>
                          <a:pt x="10" y="22"/>
                          <a:pt x="9" y="24"/>
                          <a:pt x="9" y="28"/>
                        </a:cubicBezTo>
                        <a:cubicBezTo>
                          <a:pt x="8" y="28"/>
                          <a:pt x="8" y="29"/>
                          <a:pt x="7" y="30"/>
                        </a:cubicBezTo>
                        <a:cubicBezTo>
                          <a:pt x="13" y="30"/>
                          <a:pt x="15" y="34"/>
                          <a:pt x="18" y="36"/>
                        </a:cubicBezTo>
                        <a:cubicBezTo>
                          <a:pt x="25" y="38"/>
                          <a:pt x="32" y="41"/>
                          <a:pt x="42" y="41"/>
                        </a:cubicBezTo>
                        <a:cubicBezTo>
                          <a:pt x="51" y="41"/>
                          <a:pt x="56" y="36"/>
                          <a:pt x="62" y="33"/>
                        </a:cubicBezTo>
                        <a:cubicBezTo>
                          <a:pt x="65" y="32"/>
                          <a:pt x="72" y="26"/>
                          <a:pt x="74" y="22"/>
                        </a:cubicBezTo>
                        <a:cubicBezTo>
                          <a:pt x="74" y="21"/>
                          <a:pt x="74" y="21"/>
                          <a:pt x="74" y="21"/>
                        </a:cubicBezTo>
                        <a:cubicBezTo>
                          <a:pt x="74" y="13"/>
                          <a:pt x="65" y="15"/>
                          <a:pt x="65" y="6"/>
                        </a:cubicBezTo>
                        <a:cubicBezTo>
                          <a:pt x="65" y="5"/>
                          <a:pt x="65" y="4"/>
                          <a:pt x="66" y="3"/>
                        </a:cubicBezTo>
                        <a:cubicBezTo>
                          <a:pt x="64" y="3"/>
                          <a:pt x="62" y="4"/>
                          <a:pt x="60" y="4"/>
                        </a:cubicBezTo>
                        <a:cubicBezTo>
                          <a:pt x="57" y="4"/>
                          <a:pt x="55" y="4"/>
                          <a:pt x="55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182"/>
                  <p:cNvSpPr>
                    <a:spLocks/>
                  </p:cNvSpPr>
                  <p:nvPr/>
                </p:nvSpPr>
                <p:spPr bwMode="auto">
                  <a:xfrm>
                    <a:off x="3343" y="2875"/>
                    <a:ext cx="80" cy="87"/>
                  </a:xfrm>
                  <a:custGeom>
                    <a:avLst/>
                    <a:gdLst>
                      <a:gd name="T0" fmla="*/ 10 w 53"/>
                      <a:gd name="T1" fmla="*/ 0 h 57"/>
                      <a:gd name="T2" fmla="*/ 0 w 53"/>
                      <a:gd name="T3" fmla="*/ 2 h 57"/>
                      <a:gd name="T4" fmla="*/ 0 w 53"/>
                      <a:gd name="T5" fmla="*/ 2 h 57"/>
                      <a:gd name="T6" fmla="*/ 49 w 53"/>
                      <a:gd name="T7" fmla="*/ 57 h 57"/>
                      <a:gd name="T8" fmla="*/ 53 w 53"/>
                      <a:gd name="T9" fmla="*/ 36 h 57"/>
                      <a:gd name="T10" fmla="*/ 47 w 53"/>
                      <a:gd name="T11" fmla="*/ 21 h 57"/>
                      <a:gd name="T12" fmla="*/ 44 w 53"/>
                      <a:gd name="T13" fmla="*/ 20 h 57"/>
                      <a:gd name="T14" fmla="*/ 42 w 53"/>
                      <a:gd name="T15" fmla="*/ 21 h 57"/>
                      <a:gd name="T16" fmla="*/ 40 w 53"/>
                      <a:gd name="T17" fmla="*/ 21 h 57"/>
                      <a:gd name="T18" fmla="*/ 37 w 53"/>
                      <a:gd name="T19" fmla="*/ 20 h 57"/>
                      <a:gd name="T20" fmla="*/ 22 w 53"/>
                      <a:gd name="T21" fmla="*/ 5 h 57"/>
                      <a:gd name="T22" fmla="*/ 10 w 53"/>
                      <a:gd name="T23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57">
                        <a:moveTo>
                          <a:pt x="1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5" y="22"/>
                          <a:pt x="31" y="40"/>
                          <a:pt x="49" y="57"/>
                        </a:cubicBezTo>
                        <a:cubicBezTo>
                          <a:pt x="52" y="52"/>
                          <a:pt x="53" y="45"/>
                          <a:pt x="53" y="36"/>
                        </a:cubicBezTo>
                        <a:cubicBezTo>
                          <a:pt x="53" y="29"/>
                          <a:pt x="52" y="23"/>
                          <a:pt x="47" y="21"/>
                        </a:cubicBezTo>
                        <a:cubicBezTo>
                          <a:pt x="46" y="20"/>
                          <a:pt x="45" y="20"/>
                          <a:pt x="44" y="20"/>
                        </a:cubicBezTo>
                        <a:cubicBezTo>
                          <a:pt x="43" y="20"/>
                          <a:pt x="43" y="20"/>
                          <a:pt x="42" y="21"/>
                        </a:cubicBezTo>
                        <a:cubicBezTo>
                          <a:pt x="41" y="21"/>
                          <a:pt x="41" y="21"/>
                          <a:pt x="40" y="21"/>
                        </a:cubicBezTo>
                        <a:cubicBezTo>
                          <a:pt x="39" y="21"/>
                          <a:pt x="38" y="21"/>
                          <a:pt x="37" y="20"/>
                        </a:cubicBezTo>
                        <a:cubicBezTo>
                          <a:pt x="33" y="19"/>
                          <a:pt x="25" y="10"/>
                          <a:pt x="22" y="5"/>
                        </a:cubicBezTo>
                        <a:cubicBezTo>
                          <a:pt x="20" y="4"/>
                          <a:pt x="15" y="1"/>
                          <a:pt x="10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183"/>
                  <p:cNvSpPr>
                    <a:spLocks/>
                  </p:cNvSpPr>
                  <p:nvPr/>
                </p:nvSpPr>
                <p:spPr bwMode="auto">
                  <a:xfrm>
                    <a:off x="3952" y="2288"/>
                    <a:ext cx="30" cy="23"/>
                  </a:xfrm>
                  <a:custGeom>
                    <a:avLst/>
                    <a:gdLst>
                      <a:gd name="T0" fmla="*/ 18 w 20"/>
                      <a:gd name="T1" fmla="*/ 0 h 15"/>
                      <a:gd name="T2" fmla="*/ 11 w 20"/>
                      <a:gd name="T3" fmla="*/ 2 h 15"/>
                      <a:gd name="T4" fmla="*/ 3 w 20"/>
                      <a:gd name="T5" fmla="*/ 0 h 15"/>
                      <a:gd name="T6" fmla="*/ 0 w 20"/>
                      <a:gd name="T7" fmla="*/ 1 h 15"/>
                      <a:gd name="T8" fmla="*/ 0 w 20"/>
                      <a:gd name="T9" fmla="*/ 4 h 15"/>
                      <a:gd name="T10" fmla="*/ 3 w 20"/>
                      <a:gd name="T11" fmla="*/ 5 h 15"/>
                      <a:gd name="T12" fmla="*/ 15 w 20"/>
                      <a:gd name="T13" fmla="*/ 13 h 15"/>
                      <a:gd name="T14" fmla="*/ 17 w 20"/>
                      <a:gd name="T15" fmla="*/ 15 h 15"/>
                      <a:gd name="T16" fmla="*/ 19 w 20"/>
                      <a:gd name="T17" fmla="*/ 13 h 15"/>
                      <a:gd name="T18" fmla="*/ 18 w 20"/>
                      <a:gd name="T19" fmla="*/ 7 h 15"/>
                      <a:gd name="T20" fmla="*/ 19 w 20"/>
                      <a:gd name="T21" fmla="*/ 4 h 15"/>
                      <a:gd name="T22" fmla="*/ 20 w 20"/>
                      <a:gd name="T23" fmla="*/ 0 h 15"/>
                      <a:gd name="T24" fmla="*/ 18 w 20"/>
                      <a:gd name="T2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0" h="15">
                        <a:moveTo>
                          <a:pt x="18" y="0"/>
                        </a:moveTo>
                        <a:cubicBezTo>
                          <a:pt x="16" y="0"/>
                          <a:pt x="14" y="2"/>
                          <a:pt x="11" y="2"/>
                        </a:cubicBezTo>
                        <a:cubicBezTo>
                          <a:pt x="8" y="2"/>
                          <a:pt x="6" y="0"/>
                          <a:pt x="3" y="0"/>
                        </a:cubicBez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2" y="5"/>
                          <a:pt x="3" y="5"/>
                        </a:cubicBezTo>
                        <a:cubicBezTo>
                          <a:pt x="7" y="7"/>
                          <a:pt x="11" y="12"/>
                          <a:pt x="15" y="13"/>
                        </a:cubicBezTo>
                        <a:cubicBezTo>
                          <a:pt x="15" y="14"/>
                          <a:pt x="17" y="15"/>
                          <a:pt x="17" y="15"/>
                        </a:cubicBezTo>
                        <a:cubicBezTo>
                          <a:pt x="18" y="15"/>
                          <a:pt x="19" y="13"/>
                          <a:pt x="19" y="13"/>
                        </a:cubicBezTo>
                        <a:cubicBezTo>
                          <a:pt x="19" y="10"/>
                          <a:pt x="18" y="10"/>
                          <a:pt x="18" y="7"/>
                        </a:cubicBezTo>
                        <a:cubicBezTo>
                          <a:pt x="18" y="6"/>
                          <a:pt x="19" y="4"/>
                          <a:pt x="19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0"/>
                          <a:pt x="19" y="0"/>
                          <a:pt x="18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184"/>
                  <p:cNvSpPr>
                    <a:spLocks/>
                  </p:cNvSpPr>
                  <p:nvPr/>
                </p:nvSpPr>
                <p:spPr bwMode="auto">
                  <a:xfrm>
                    <a:off x="3908" y="2211"/>
                    <a:ext cx="11" cy="24"/>
                  </a:xfrm>
                  <a:custGeom>
                    <a:avLst/>
                    <a:gdLst>
                      <a:gd name="T0" fmla="*/ 6 w 7"/>
                      <a:gd name="T1" fmla="*/ 0 h 16"/>
                      <a:gd name="T2" fmla="*/ 2 w 7"/>
                      <a:gd name="T3" fmla="*/ 4 h 16"/>
                      <a:gd name="T4" fmla="*/ 0 w 7"/>
                      <a:gd name="T5" fmla="*/ 4 h 16"/>
                      <a:gd name="T6" fmla="*/ 5 w 7"/>
                      <a:gd name="T7" fmla="*/ 16 h 16"/>
                      <a:gd name="T8" fmla="*/ 7 w 7"/>
                      <a:gd name="T9" fmla="*/ 4 h 16"/>
                      <a:gd name="T10" fmla="*/ 6 w 7"/>
                      <a:gd name="T11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16">
                        <a:moveTo>
                          <a:pt x="6" y="0"/>
                        </a:moveTo>
                        <a:cubicBezTo>
                          <a:pt x="5" y="1"/>
                          <a:pt x="4" y="4"/>
                          <a:pt x="2" y="4"/>
                        </a:cubicBezTo>
                        <a:cubicBezTo>
                          <a:pt x="1" y="4"/>
                          <a:pt x="0" y="4"/>
                          <a:pt x="0" y="4"/>
                        </a:cubicBezTo>
                        <a:cubicBezTo>
                          <a:pt x="1" y="7"/>
                          <a:pt x="2" y="16"/>
                          <a:pt x="5" y="16"/>
                        </a:cubicBezTo>
                        <a:cubicBezTo>
                          <a:pt x="5" y="15"/>
                          <a:pt x="6" y="8"/>
                          <a:pt x="7" y="4"/>
                        </a:cubicBezTo>
                        <a:cubicBezTo>
                          <a:pt x="6" y="4"/>
                          <a:pt x="6" y="2"/>
                          <a:pt x="6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185"/>
                  <p:cNvSpPr>
                    <a:spLocks/>
                  </p:cNvSpPr>
                  <p:nvPr/>
                </p:nvSpPr>
                <p:spPr bwMode="auto">
                  <a:xfrm>
                    <a:off x="3905" y="2240"/>
                    <a:ext cx="17" cy="35"/>
                  </a:xfrm>
                  <a:custGeom>
                    <a:avLst/>
                    <a:gdLst>
                      <a:gd name="T0" fmla="*/ 6 w 11"/>
                      <a:gd name="T1" fmla="*/ 0 h 23"/>
                      <a:gd name="T2" fmla="*/ 0 w 11"/>
                      <a:gd name="T3" fmla="*/ 4 h 23"/>
                      <a:gd name="T4" fmla="*/ 3 w 11"/>
                      <a:gd name="T5" fmla="*/ 10 h 23"/>
                      <a:gd name="T6" fmla="*/ 1 w 11"/>
                      <a:gd name="T7" fmla="*/ 17 h 23"/>
                      <a:gd name="T8" fmla="*/ 4 w 11"/>
                      <a:gd name="T9" fmla="*/ 23 h 23"/>
                      <a:gd name="T10" fmla="*/ 11 w 11"/>
                      <a:gd name="T11" fmla="*/ 14 h 23"/>
                      <a:gd name="T12" fmla="*/ 9 w 11"/>
                      <a:gd name="T13" fmla="*/ 1 h 23"/>
                      <a:gd name="T14" fmla="*/ 6 w 11"/>
                      <a:gd name="T15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23">
                        <a:moveTo>
                          <a:pt x="6" y="0"/>
                        </a:moveTo>
                        <a:cubicBezTo>
                          <a:pt x="3" y="0"/>
                          <a:pt x="3" y="3"/>
                          <a:pt x="0" y="4"/>
                        </a:cubicBezTo>
                        <a:cubicBezTo>
                          <a:pt x="0" y="6"/>
                          <a:pt x="3" y="8"/>
                          <a:pt x="3" y="10"/>
                        </a:cubicBezTo>
                        <a:cubicBezTo>
                          <a:pt x="3" y="12"/>
                          <a:pt x="1" y="14"/>
                          <a:pt x="1" y="17"/>
                        </a:cubicBezTo>
                        <a:cubicBezTo>
                          <a:pt x="1" y="19"/>
                          <a:pt x="1" y="23"/>
                          <a:pt x="4" y="23"/>
                        </a:cubicBezTo>
                        <a:cubicBezTo>
                          <a:pt x="6" y="23"/>
                          <a:pt x="11" y="19"/>
                          <a:pt x="11" y="14"/>
                        </a:cubicBezTo>
                        <a:cubicBezTo>
                          <a:pt x="11" y="9"/>
                          <a:pt x="11" y="6"/>
                          <a:pt x="9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186"/>
                  <p:cNvSpPr>
                    <a:spLocks/>
                  </p:cNvSpPr>
                  <p:nvPr/>
                </p:nvSpPr>
                <p:spPr bwMode="auto">
                  <a:xfrm>
                    <a:off x="3842" y="2261"/>
                    <a:ext cx="7" cy="8"/>
                  </a:xfrm>
                  <a:custGeom>
                    <a:avLst/>
                    <a:gdLst>
                      <a:gd name="T0" fmla="*/ 4 w 5"/>
                      <a:gd name="T1" fmla="*/ 0 h 5"/>
                      <a:gd name="T2" fmla="*/ 0 w 5"/>
                      <a:gd name="T3" fmla="*/ 2 h 5"/>
                      <a:gd name="T4" fmla="*/ 3 w 5"/>
                      <a:gd name="T5" fmla="*/ 5 h 5"/>
                      <a:gd name="T6" fmla="*/ 5 w 5"/>
                      <a:gd name="T7" fmla="*/ 3 h 5"/>
                      <a:gd name="T8" fmla="*/ 4 w 5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4" y="0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0" y="2"/>
                          <a:pt x="2" y="5"/>
                          <a:pt x="3" y="5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  <a:cubicBezTo>
                          <a:pt x="5" y="2"/>
                          <a:pt x="4" y="0"/>
                          <a:pt x="4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187"/>
                  <p:cNvSpPr>
                    <a:spLocks/>
                  </p:cNvSpPr>
                  <p:nvPr/>
                </p:nvSpPr>
                <p:spPr bwMode="auto">
                  <a:xfrm>
                    <a:off x="3923" y="1986"/>
                    <a:ext cx="11" cy="16"/>
                  </a:xfrm>
                  <a:custGeom>
                    <a:avLst/>
                    <a:gdLst>
                      <a:gd name="T0" fmla="*/ 5 w 7"/>
                      <a:gd name="T1" fmla="*/ 0 h 10"/>
                      <a:gd name="T2" fmla="*/ 0 w 7"/>
                      <a:gd name="T3" fmla="*/ 0 h 10"/>
                      <a:gd name="T4" fmla="*/ 0 w 7"/>
                      <a:gd name="T5" fmla="*/ 3 h 10"/>
                      <a:gd name="T6" fmla="*/ 6 w 7"/>
                      <a:gd name="T7" fmla="*/ 7 h 10"/>
                      <a:gd name="T8" fmla="*/ 6 w 7"/>
                      <a:gd name="T9" fmla="*/ 10 h 10"/>
                      <a:gd name="T10" fmla="*/ 7 w 7"/>
                      <a:gd name="T11" fmla="*/ 6 h 10"/>
                      <a:gd name="T12" fmla="*/ 5 w 7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10">
                        <a:moveTo>
                          <a:pt x="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6"/>
                          <a:pt x="3" y="7"/>
                          <a:pt x="6" y="7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8"/>
                          <a:pt x="7" y="9"/>
                          <a:pt x="7" y="6"/>
                        </a:cubicBezTo>
                        <a:cubicBezTo>
                          <a:pt x="7" y="3"/>
                          <a:pt x="5" y="4"/>
                          <a:pt x="5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188"/>
                  <p:cNvSpPr>
                    <a:spLocks/>
                  </p:cNvSpPr>
                  <p:nvPr/>
                </p:nvSpPr>
                <p:spPr bwMode="auto">
                  <a:xfrm>
                    <a:off x="3936" y="1973"/>
                    <a:ext cx="18" cy="32"/>
                  </a:xfrm>
                  <a:custGeom>
                    <a:avLst/>
                    <a:gdLst>
                      <a:gd name="T0" fmla="*/ 5 w 12"/>
                      <a:gd name="T1" fmla="*/ 0 h 21"/>
                      <a:gd name="T2" fmla="*/ 0 w 12"/>
                      <a:gd name="T3" fmla="*/ 9 h 21"/>
                      <a:gd name="T4" fmla="*/ 6 w 12"/>
                      <a:gd name="T5" fmla="*/ 14 h 21"/>
                      <a:gd name="T6" fmla="*/ 2 w 12"/>
                      <a:gd name="T7" fmla="*/ 19 h 21"/>
                      <a:gd name="T8" fmla="*/ 2 w 12"/>
                      <a:gd name="T9" fmla="*/ 17 h 21"/>
                      <a:gd name="T10" fmla="*/ 0 w 12"/>
                      <a:gd name="T11" fmla="*/ 19 h 21"/>
                      <a:gd name="T12" fmla="*/ 4 w 12"/>
                      <a:gd name="T13" fmla="*/ 21 h 21"/>
                      <a:gd name="T14" fmla="*/ 12 w 12"/>
                      <a:gd name="T15" fmla="*/ 8 h 21"/>
                      <a:gd name="T16" fmla="*/ 5 w 12"/>
                      <a:gd name="T17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21">
                        <a:moveTo>
                          <a:pt x="5" y="0"/>
                        </a:moveTo>
                        <a:cubicBezTo>
                          <a:pt x="3" y="0"/>
                          <a:pt x="0" y="8"/>
                          <a:pt x="0" y="9"/>
                        </a:cubicBezTo>
                        <a:cubicBezTo>
                          <a:pt x="0" y="11"/>
                          <a:pt x="3" y="14"/>
                          <a:pt x="6" y="14"/>
                        </a:cubicBezTo>
                        <a:cubicBezTo>
                          <a:pt x="6" y="16"/>
                          <a:pt x="4" y="18"/>
                          <a:pt x="2" y="19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1" y="18"/>
                          <a:pt x="1" y="18"/>
                          <a:pt x="0" y="19"/>
                        </a:cubicBezTo>
                        <a:cubicBezTo>
                          <a:pt x="1" y="19"/>
                          <a:pt x="2" y="21"/>
                          <a:pt x="4" y="21"/>
                        </a:cubicBezTo>
                        <a:cubicBezTo>
                          <a:pt x="10" y="21"/>
                          <a:pt x="8" y="10"/>
                          <a:pt x="12" y="8"/>
                        </a:cubicBezTo>
                        <a:cubicBezTo>
                          <a:pt x="11" y="3"/>
                          <a:pt x="11" y="0"/>
                          <a:pt x="5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189"/>
                  <p:cNvSpPr>
                    <a:spLocks/>
                  </p:cNvSpPr>
                  <p:nvPr/>
                </p:nvSpPr>
                <p:spPr bwMode="auto">
                  <a:xfrm>
                    <a:off x="4014" y="1938"/>
                    <a:ext cx="9" cy="18"/>
                  </a:xfrm>
                  <a:custGeom>
                    <a:avLst/>
                    <a:gdLst>
                      <a:gd name="T0" fmla="*/ 6 w 6"/>
                      <a:gd name="T1" fmla="*/ 0 h 12"/>
                      <a:gd name="T2" fmla="*/ 0 w 6"/>
                      <a:gd name="T3" fmla="*/ 8 h 12"/>
                      <a:gd name="T4" fmla="*/ 0 w 6"/>
                      <a:gd name="T5" fmla="*/ 12 h 12"/>
                      <a:gd name="T6" fmla="*/ 4 w 6"/>
                      <a:gd name="T7" fmla="*/ 4 h 12"/>
                      <a:gd name="T8" fmla="*/ 6 w 6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6" y="0"/>
                        </a:moveTo>
                        <a:cubicBezTo>
                          <a:pt x="2" y="0"/>
                          <a:pt x="0" y="6"/>
                          <a:pt x="0" y="8"/>
                        </a:cubicBezTo>
                        <a:cubicBezTo>
                          <a:pt x="0" y="10"/>
                          <a:pt x="0" y="11"/>
                          <a:pt x="0" y="12"/>
                        </a:cubicBezTo>
                        <a:cubicBezTo>
                          <a:pt x="2" y="9"/>
                          <a:pt x="4" y="8"/>
                          <a:pt x="4" y="4"/>
                        </a:cubicBezTo>
                        <a:cubicBezTo>
                          <a:pt x="4" y="3"/>
                          <a:pt x="6" y="1"/>
                          <a:pt x="6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190"/>
                  <p:cNvSpPr>
                    <a:spLocks/>
                  </p:cNvSpPr>
                  <p:nvPr/>
                </p:nvSpPr>
                <p:spPr bwMode="auto">
                  <a:xfrm>
                    <a:off x="4055" y="1914"/>
                    <a:ext cx="15" cy="22"/>
                  </a:xfrm>
                  <a:custGeom>
                    <a:avLst/>
                    <a:gdLst>
                      <a:gd name="T0" fmla="*/ 7 w 10"/>
                      <a:gd name="T1" fmla="*/ 0 h 15"/>
                      <a:gd name="T2" fmla="*/ 4 w 10"/>
                      <a:gd name="T3" fmla="*/ 4 h 15"/>
                      <a:gd name="T4" fmla="*/ 6 w 10"/>
                      <a:gd name="T5" fmla="*/ 7 h 15"/>
                      <a:gd name="T6" fmla="*/ 0 w 10"/>
                      <a:gd name="T7" fmla="*/ 10 h 15"/>
                      <a:gd name="T8" fmla="*/ 3 w 10"/>
                      <a:gd name="T9" fmla="*/ 15 h 15"/>
                      <a:gd name="T10" fmla="*/ 8 w 10"/>
                      <a:gd name="T11" fmla="*/ 11 h 15"/>
                      <a:gd name="T12" fmla="*/ 8 w 10"/>
                      <a:gd name="T13" fmla="*/ 8 h 15"/>
                      <a:gd name="T14" fmla="*/ 10 w 10"/>
                      <a:gd name="T15" fmla="*/ 4 h 15"/>
                      <a:gd name="T16" fmla="*/ 7 w 10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5">
                        <a:moveTo>
                          <a:pt x="7" y="0"/>
                        </a:moveTo>
                        <a:cubicBezTo>
                          <a:pt x="7" y="0"/>
                          <a:pt x="4" y="2"/>
                          <a:pt x="4" y="4"/>
                        </a:cubicBezTo>
                        <a:cubicBezTo>
                          <a:pt x="4" y="5"/>
                          <a:pt x="5" y="6"/>
                          <a:pt x="6" y="7"/>
                        </a:cubicBezTo>
                        <a:cubicBezTo>
                          <a:pt x="4" y="8"/>
                          <a:pt x="3" y="10"/>
                          <a:pt x="0" y="10"/>
                        </a:cubicBezTo>
                        <a:cubicBezTo>
                          <a:pt x="0" y="12"/>
                          <a:pt x="1" y="15"/>
                          <a:pt x="3" y="15"/>
                        </a:cubicBezTo>
                        <a:cubicBezTo>
                          <a:pt x="4" y="15"/>
                          <a:pt x="8" y="12"/>
                          <a:pt x="8" y="11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7"/>
                          <a:pt x="9" y="5"/>
                          <a:pt x="10" y="4"/>
                        </a:cubicBezTo>
                        <a:cubicBezTo>
                          <a:pt x="9" y="3"/>
                          <a:pt x="8" y="2"/>
                          <a:pt x="7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91"/>
                  <p:cNvSpPr>
                    <a:spLocks/>
                  </p:cNvSpPr>
                  <p:nvPr/>
                </p:nvSpPr>
                <p:spPr bwMode="auto">
                  <a:xfrm>
                    <a:off x="4081" y="2331"/>
                    <a:ext cx="24" cy="6"/>
                  </a:xfrm>
                  <a:custGeom>
                    <a:avLst/>
                    <a:gdLst>
                      <a:gd name="T0" fmla="*/ 4 w 16"/>
                      <a:gd name="T1" fmla="*/ 0 h 4"/>
                      <a:gd name="T2" fmla="*/ 0 w 16"/>
                      <a:gd name="T3" fmla="*/ 1 h 4"/>
                      <a:gd name="T4" fmla="*/ 10 w 16"/>
                      <a:gd name="T5" fmla="*/ 3 h 4"/>
                      <a:gd name="T6" fmla="*/ 13 w 16"/>
                      <a:gd name="T7" fmla="*/ 4 h 4"/>
                      <a:gd name="T8" fmla="*/ 16 w 16"/>
                      <a:gd name="T9" fmla="*/ 3 h 4"/>
                      <a:gd name="T10" fmla="*/ 4 w 16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4">
                        <a:moveTo>
                          <a:pt x="4" y="0"/>
                        </a:move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3" y="3"/>
                          <a:pt x="8" y="3"/>
                          <a:pt x="10" y="3"/>
                        </a:cubicBezTo>
                        <a:cubicBezTo>
                          <a:pt x="11" y="3"/>
                          <a:pt x="12" y="4"/>
                          <a:pt x="13" y="4"/>
                        </a:cubicBezTo>
                        <a:cubicBezTo>
                          <a:pt x="14" y="4"/>
                          <a:pt x="15" y="4"/>
                          <a:pt x="16" y="3"/>
                        </a:cubicBezTo>
                        <a:cubicBezTo>
                          <a:pt x="13" y="2"/>
                          <a:pt x="9" y="0"/>
                          <a:pt x="4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192"/>
                  <p:cNvSpPr>
                    <a:spLocks/>
                  </p:cNvSpPr>
                  <p:nvPr/>
                </p:nvSpPr>
                <p:spPr bwMode="auto">
                  <a:xfrm>
                    <a:off x="4176" y="2326"/>
                    <a:ext cx="23" cy="14"/>
                  </a:xfrm>
                  <a:custGeom>
                    <a:avLst/>
                    <a:gdLst>
                      <a:gd name="T0" fmla="*/ 15 w 15"/>
                      <a:gd name="T1" fmla="*/ 0 h 9"/>
                      <a:gd name="T2" fmla="*/ 0 w 15"/>
                      <a:gd name="T3" fmla="*/ 6 h 9"/>
                      <a:gd name="T4" fmla="*/ 1 w 15"/>
                      <a:gd name="T5" fmla="*/ 8 h 9"/>
                      <a:gd name="T6" fmla="*/ 3 w 15"/>
                      <a:gd name="T7" fmla="*/ 9 h 9"/>
                      <a:gd name="T8" fmla="*/ 11 w 15"/>
                      <a:gd name="T9" fmla="*/ 6 h 9"/>
                      <a:gd name="T10" fmla="*/ 12 w 15"/>
                      <a:gd name="T11" fmla="*/ 3 h 9"/>
                      <a:gd name="T12" fmla="*/ 15 w 15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9">
                        <a:moveTo>
                          <a:pt x="15" y="0"/>
                        </a:moveTo>
                        <a:cubicBezTo>
                          <a:pt x="11" y="1"/>
                          <a:pt x="4" y="4"/>
                          <a:pt x="0" y="6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1" y="9"/>
                          <a:pt x="2" y="9"/>
                          <a:pt x="3" y="9"/>
                        </a:cubicBezTo>
                        <a:cubicBezTo>
                          <a:pt x="5" y="9"/>
                          <a:pt x="10" y="8"/>
                          <a:pt x="11" y="6"/>
                        </a:cubicBezTo>
                        <a:cubicBezTo>
                          <a:pt x="11" y="5"/>
                          <a:pt x="11" y="3"/>
                          <a:pt x="12" y="3"/>
                        </a:cubicBezTo>
                        <a:cubicBezTo>
                          <a:pt x="13" y="2"/>
                          <a:pt x="15" y="3"/>
                          <a:pt x="15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193"/>
                  <p:cNvSpPr>
                    <a:spLocks/>
                  </p:cNvSpPr>
                  <p:nvPr/>
                </p:nvSpPr>
                <p:spPr bwMode="auto">
                  <a:xfrm>
                    <a:off x="4410" y="2662"/>
                    <a:ext cx="12" cy="6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0 w 8"/>
                      <a:gd name="T3" fmla="*/ 2 h 4"/>
                      <a:gd name="T4" fmla="*/ 3 w 8"/>
                      <a:gd name="T5" fmla="*/ 4 h 4"/>
                      <a:gd name="T6" fmla="*/ 8 w 8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cubicBezTo>
                          <a:pt x="4" y="0"/>
                          <a:pt x="3" y="1"/>
                          <a:pt x="0" y="2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  <a:cubicBezTo>
                          <a:pt x="5" y="4"/>
                          <a:pt x="7" y="2"/>
                          <a:pt x="8" y="0"/>
                        </a:cubicBezTo>
                      </a:path>
                    </a:pathLst>
                  </a:custGeom>
                  <a:solidFill>
                    <a:srgbClr val="8F9B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194"/>
                  <p:cNvSpPr>
                    <a:spLocks/>
                  </p:cNvSpPr>
                  <p:nvPr/>
                </p:nvSpPr>
                <p:spPr bwMode="auto">
                  <a:xfrm>
                    <a:off x="4664" y="2269"/>
                    <a:ext cx="27" cy="38"/>
                  </a:xfrm>
                  <a:custGeom>
                    <a:avLst/>
                    <a:gdLst>
                      <a:gd name="T0" fmla="*/ 10 w 18"/>
                      <a:gd name="T1" fmla="*/ 25 h 25"/>
                      <a:gd name="T2" fmla="*/ 2 w 18"/>
                      <a:gd name="T3" fmla="*/ 18 h 25"/>
                      <a:gd name="T4" fmla="*/ 0 w 18"/>
                      <a:gd name="T5" fmla="*/ 10 h 25"/>
                      <a:gd name="T6" fmla="*/ 7 w 18"/>
                      <a:gd name="T7" fmla="*/ 1 h 25"/>
                      <a:gd name="T8" fmla="*/ 16 w 18"/>
                      <a:gd name="T9" fmla="*/ 7 h 25"/>
                      <a:gd name="T10" fmla="*/ 18 w 18"/>
                      <a:gd name="T11" fmla="*/ 15 h 25"/>
                      <a:gd name="T12" fmla="*/ 11 w 18"/>
                      <a:gd name="T13" fmla="*/ 24 h 25"/>
                      <a:gd name="T14" fmla="*/ 10 w 18"/>
                      <a:gd name="T15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25">
                        <a:moveTo>
                          <a:pt x="10" y="25"/>
                        </a:moveTo>
                        <a:cubicBezTo>
                          <a:pt x="6" y="25"/>
                          <a:pt x="3" y="22"/>
                          <a:pt x="2" y="18"/>
                        </a:cubicBezTo>
                        <a:cubicBezTo>
                          <a:pt x="1" y="15"/>
                          <a:pt x="1" y="13"/>
                          <a:pt x="0" y="10"/>
                        </a:cubicBezTo>
                        <a:cubicBezTo>
                          <a:pt x="0" y="6"/>
                          <a:pt x="2" y="2"/>
                          <a:pt x="7" y="1"/>
                        </a:cubicBezTo>
                        <a:cubicBezTo>
                          <a:pt x="11" y="0"/>
                          <a:pt x="15" y="3"/>
                          <a:pt x="16" y="7"/>
                        </a:cubicBezTo>
                        <a:cubicBezTo>
                          <a:pt x="17" y="10"/>
                          <a:pt x="17" y="12"/>
                          <a:pt x="18" y="15"/>
                        </a:cubicBezTo>
                        <a:cubicBezTo>
                          <a:pt x="18" y="19"/>
                          <a:pt x="15" y="24"/>
                          <a:pt x="11" y="24"/>
                        </a:cubicBezTo>
                        <a:cubicBezTo>
                          <a:pt x="11" y="25"/>
                          <a:pt x="10" y="25"/>
                          <a:pt x="10" y="25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195"/>
                  <p:cNvSpPr>
                    <a:spLocks/>
                  </p:cNvSpPr>
                  <p:nvPr/>
                </p:nvSpPr>
                <p:spPr bwMode="auto">
                  <a:xfrm>
                    <a:off x="4620" y="2314"/>
                    <a:ext cx="82" cy="410"/>
                  </a:xfrm>
                  <a:custGeom>
                    <a:avLst/>
                    <a:gdLst>
                      <a:gd name="T0" fmla="*/ 6 w 54"/>
                      <a:gd name="T1" fmla="*/ 269 h 270"/>
                      <a:gd name="T2" fmla="*/ 4 w 54"/>
                      <a:gd name="T3" fmla="*/ 253 h 270"/>
                      <a:gd name="T4" fmla="*/ 7 w 54"/>
                      <a:gd name="T5" fmla="*/ 246 h 270"/>
                      <a:gd name="T6" fmla="*/ 11 w 54"/>
                      <a:gd name="T7" fmla="*/ 237 h 270"/>
                      <a:gd name="T8" fmla="*/ 13 w 54"/>
                      <a:gd name="T9" fmla="*/ 228 h 270"/>
                      <a:gd name="T10" fmla="*/ 16 w 54"/>
                      <a:gd name="T11" fmla="*/ 220 h 270"/>
                      <a:gd name="T12" fmla="*/ 20 w 54"/>
                      <a:gd name="T13" fmla="*/ 211 h 270"/>
                      <a:gd name="T14" fmla="*/ 21 w 54"/>
                      <a:gd name="T15" fmla="*/ 201 h 270"/>
                      <a:gd name="T16" fmla="*/ 23 w 54"/>
                      <a:gd name="T17" fmla="*/ 193 h 270"/>
                      <a:gd name="T18" fmla="*/ 27 w 54"/>
                      <a:gd name="T19" fmla="*/ 184 h 270"/>
                      <a:gd name="T20" fmla="*/ 28 w 54"/>
                      <a:gd name="T21" fmla="*/ 174 h 270"/>
                      <a:gd name="T22" fmla="*/ 29 w 54"/>
                      <a:gd name="T23" fmla="*/ 167 h 270"/>
                      <a:gd name="T24" fmla="*/ 32 w 54"/>
                      <a:gd name="T25" fmla="*/ 157 h 270"/>
                      <a:gd name="T26" fmla="*/ 33 w 54"/>
                      <a:gd name="T27" fmla="*/ 147 h 270"/>
                      <a:gd name="T28" fmla="*/ 34 w 54"/>
                      <a:gd name="T29" fmla="*/ 139 h 270"/>
                      <a:gd name="T30" fmla="*/ 36 w 54"/>
                      <a:gd name="T31" fmla="*/ 130 h 270"/>
                      <a:gd name="T32" fmla="*/ 36 w 54"/>
                      <a:gd name="T33" fmla="*/ 120 h 270"/>
                      <a:gd name="T34" fmla="*/ 37 w 54"/>
                      <a:gd name="T35" fmla="*/ 112 h 270"/>
                      <a:gd name="T36" fmla="*/ 39 w 54"/>
                      <a:gd name="T37" fmla="*/ 102 h 270"/>
                      <a:gd name="T38" fmla="*/ 38 w 54"/>
                      <a:gd name="T39" fmla="*/ 92 h 270"/>
                      <a:gd name="T40" fmla="*/ 38 w 54"/>
                      <a:gd name="T41" fmla="*/ 84 h 270"/>
                      <a:gd name="T42" fmla="*/ 39 w 54"/>
                      <a:gd name="T43" fmla="*/ 75 h 270"/>
                      <a:gd name="T44" fmla="*/ 38 w 54"/>
                      <a:gd name="T45" fmla="*/ 65 h 270"/>
                      <a:gd name="T46" fmla="*/ 38 w 54"/>
                      <a:gd name="T47" fmla="*/ 57 h 270"/>
                      <a:gd name="T48" fmla="*/ 39 w 54"/>
                      <a:gd name="T49" fmla="*/ 47 h 270"/>
                      <a:gd name="T50" fmla="*/ 37 w 54"/>
                      <a:gd name="T51" fmla="*/ 37 h 270"/>
                      <a:gd name="T52" fmla="*/ 36 w 54"/>
                      <a:gd name="T53" fmla="*/ 29 h 270"/>
                      <a:gd name="T54" fmla="*/ 37 w 54"/>
                      <a:gd name="T55" fmla="*/ 20 h 270"/>
                      <a:gd name="T56" fmla="*/ 34 w 54"/>
                      <a:gd name="T57" fmla="*/ 10 h 270"/>
                      <a:gd name="T58" fmla="*/ 50 w 54"/>
                      <a:gd name="T59" fmla="*/ 8 h 270"/>
                      <a:gd name="T60" fmla="*/ 50 w 54"/>
                      <a:gd name="T61" fmla="*/ 18 h 270"/>
                      <a:gd name="T62" fmla="*/ 52 w 54"/>
                      <a:gd name="T63" fmla="*/ 28 h 270"/>
                      <a:gd name="T64" fmla="*/ 53 w 54"/>
                      <a:gd name="T65" fmla="*/ 36 h 270"/>
                      <a:gd name="T66" fmla="*/ 53 w 54"/>
                      <a:gd name="T67" fmla="*/ 46 h 270"/>
                      <a:gd name="T68" fmla="*/ 54 w 54"/>
                      <a:gd name="T69" fmla="*/ 56 h 270"/>
                      <a:gd name="T70" fmla="*/ 54 w 54"/>
                      <a:gd name="T71" fmla="*/ 65 h 270"/>
                      <a:gd name="T72" fmla="*/ 53 w 54"/>
                      <a:gd name="T73" fmla="*/ 75 h 270"/>
                      <a:gd name="T74" fmla="*/ 54 w 54"/>
                      <a:gd name="T75" fmla="*/ 85 h 270"/>
                      <a:gd name="T76" fmla="*/ 54 w 54"/>
                      <a:gd name="T77" fmla="*/ 93 h 270"/>
                      <a:gd name="T78" fmla="*/ 52 w 54"/>
                      <a:gd name="T79" fmla="*/ 103 h 270"/>
                      <a:gd name="T80" fmla="*/ 53 w 54"/>
                      <a:gd name="T81" fmla="*/ 113 h 270"/>
                      <a:gd name="T82" fmla="*/ 52 w 54"/>
                      <a:gd name="T83" fmla="*/ 121 h 270"/>
                      <a:gd name="T84" fmla="*/ 50 w 54"/>
                      <a:gd name="T85" fmla="*/ 131 h 270"/>
                      <a:gd name="T86" fmla="*/ 50 w 54"/>
                      <a:gd name="T87" fmla="*/ 142 h 270"/>
                      <a:gd name="T88" fmla="*/ 49 w 54"/>
                      <a:gd name="T89" fmla="*/ 150 h 270"/>
                      <a:gd name="T90" fmla="*/ 46 w 54"/>
                      <a:gd name="T91" fmla="*/ 160 h 270"/>
                      <a:gd name="T92" fmla="*/ 45 w 54"/>
                      <a:gd name="T93" fmla="*/ 170 h 270"/>
                      <a:gd name="T94" fmla="*/ 43 w 54"/>
                      <a:gd name="T95" fmla="*/ 178 h 270"/>
                      <a:gd name="T96" fmla="*/ 40 w 54"/>
                      <a:gd name="T97" fmla="*/ 187 h 270"/>
                      <a:gd name="T98" fmla="*/ 39 w 54"/>
                      <a:gd name="T99" fmla="*/ 197 h 270"/>
                      <a:gd name="T100" fmla="*/ 37 w 54"/>
                      <a:gd name="T101" fmla="*/ 205 h 270"/>
                      <a:gd name="T102" fmla="*/ 33 w 54"/>
                      <a:gd name="T103" fmla="*/ 215 h 270"/>
                      <a:gd name="T104" fmla="*/ 31 w 54"/>
                      <a:gd name="T105" fmla="*/ 225 h 270"/>
                      <a:gd name="T106" fmla="*/ 29 w 54"/>
                      <a:gd name="T107" fmla="*/ 233 h 270"/>
                      <a:gd name="T108" fmla="*/ 24 w 54"/>
                      <a:gd name="T109" fmla="*/ 242 h 270"/>
                      <a:gd name="T110" fmla="*/ 22 w 54"/>
                      <a:gd name="T111" fmla="*/ 252 h 270"/>
                      <a:gd name="T112" fmla="*/ 19 w 54"/>
                      <a:gd name="T113" fmla="*/ 259 h 270"/>
                      <a:gd name="T114" fmla="*/ 9 w 54"/>
                      <a:gd name="T115" fmla="*/ 27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4" h="270">
                        <a:moveTo>
                          <a:pt x="9" y="270"/>
                        </a:moveTo>
                        <a:cubicBezTo>
                          <a:pt x="8" y="270"/>
                          <a:pt x="7" y="270"/>
                          <a:pt x="6" y="269"/>
                        </a:cubicBezTo>
                        <a:cubicBezTo>
                          <a:pt x="2" y="268"/>
                          <a:pt x="0" y="263"/>
                          <a:pt x="2" y="259"/>
                        </a:cubicBezTo>
                        <a:cubicBezTo>
                          <a:pt x="3" y="257"/>
                          <a:pt x="3" y="255"/>
                          <a:pt x="4" y="253"/>
                        </a:cubicBezTo>
                        <a:cubicBezTo>
                          <a:pt x="4" y="252"/>
                          <a:pt x="5" y="251"/>
                          <a:pt x="6" y="250"/>
                        </a:cubicBezTo>
                        <a:cubicBezTo>
                          <a:pt x="6" y="249"/>
                          <a:pt x="6" y="247"/>
                          <a:pt x="7" y="246"/>
                        </a:cubicBezTo>
                        <a:cubicBezTo>
                          <a:pt x="8" y="244"/>
                          <a:pt x="8" y="242"/>
                          <a:pt x="9" y="241"/>
                        </a:cubicBezTo>
                        <a:cubicBezTo>
                          <a:pt x="9" y="239"/>
                          <a:pt x="10" y="238"/>
                          <a:pt x="11" y="237"/>
                        </a:cubicBezTo>
                        <a:cubicBezTo>
                          <a:pt x="11" y="236"/>
                          <a:pt x="11" y="234"/>
                          <a:pt x="12" y="233"/>
                        </a:cubicBezTo>
                        <a:cubicBezTo>
                          <a:pt x="12" y="231"/>
                          <a:pt x="13" y="229"/>
                          <a:pt x="13" y="228"/>
                        </a:cubicBezTo>
                        <a:cubicBezTo>
                          <a:pt x="14" y="226"/>
                          <a:pt x="15" y="225"/>
                          <a:pt x="16" y="224"/>
                        </a:cubicBezTo>
                        <a:cubicBezTo>
                          <a:pt x="15" y="223"/>
                          <a:pt x="15" y="221"/>
                          <a:pt x="16" y="220"/>
                        </a:cubicBezTo>
                        <a:cubicBezTo>
                          <a:pt x="16" y="218"/>
                          <a:pt x="17" y="216"/>
                          <a:pt x="18" y="214"/>
                        </a:cubicBezTo>
                        <a:cubicBezTo>
                          <a:pt x="18" y="213"/>
                          <a:pt x="19" y="212"/>
                          <a:pt x="20" y="211"/>
                        </a:cubicBezTo>
                        <a:cubicBezTo>
                          <a:pt x="19" y="210"/>
                          <a:pt x="19" y="208"/>
                          <a:pt x="20" y="207"/>
                        </a:cubicBezTo>
                        <a:cubicBezTo>
                          <a:pt x="20" y="205"/>
                          <a:pt x="21" y="203"/>
                          <a:pt x="21" y="201"/>
                        </a:cubicBezTo>
                        <a:cubicBezTo>
                          <a:pt x="22" y="200"/>
                          <a:pt x="22" y="199"/>
                          <a:pt x="23" y="198"/>
                        </a:cubicBezTo>
                        <a:cubicBezTo>
                          <a:pt x="23" y="196"/>
                          <a:pt x="23" y="195"/>
                          <a:pt x="23" y="193"/>
                        </a:cubicBezTo>
                        <a:cubicBezTo>
                          <a:pt x="24" y="192"/>
                          <a:pt x="24" y="190"/>
                          <a:pt x="25" y="188"/>
                        </a:cubicBezTo>
                        <a:cubicBezTo>
                          <a:pt x="25" y="186"/>
                          <a:pt x="26" y="185"/>
                          <a:pt x="27" y="184"/>
                        </a:cubicBezTo>
                        <a:cubicBezTo>
                          <a:pt x="26" y="183"/>
                          <a:pt x="26" y="182"/>
                          <a:pt x="27" y="180"/>
                        </a:cubicBezTo>
                        <a:cubicBezTo>
                          <a:pt x="27" y="178"/>
                          <a:pt x="27" y="176"/>
                          <a:pt x="28" y="174"/>
                        </a:cubicBezTo>
                        <a:cubicBezTo>
                          <a:pt x="28" y="173"/>
                          <a:pt x="29" y="172"/>
                          <a:pt x="30" y="171"/>
                        </a:cubicBezTo>
                        <a:cubicBezTo>
                          <a:pt x="29" y="169"/>
                          <a:pt x="29" y="168"/>
                          <a:pt x="29" y="167"/>
                        </a:cubicBezTo>
                        <a:cubicBezTo>
                          <a:pt x="30" y="165"/>
                          <a:pt x="30" y="163"/>
                          <a:pt x="30" y="161"/>
                        </a:cubicBezTo>
                        <a:cubicBezTo>
                          <a:pt x="31" y="159"/>
                          <a:pt x="31" y="158"/>
                          <a:pt x="32" y="157"/>
                        </a:cubicBezTo>
                        <a:cubicBezTo>
                          <a:pt x="32" y="156"/>
                          <a:pt x="32" y="154"/>
                          <a:pt x="32" y="153"/>
                        </a:cubicBezTo>
                        <a:cubicBezTo>
                          <a:pt x="32" y="151"/>
                          <a:pt x="32" y="149"/>
                          <a:pt x="33" y="147"/>
                        </a:cubicBezTo>
                        <a:cubicBezTo>
                          <a:pt x="33" y="146"/>
                          <a:pt x="34" y="145"/>
                          <a:pt x="34" y="144"/>
                        </a:cubicBezTo>
                        <a:cubicBezTo>
                          <a:pt x="34" y="142"/>
                          <a:pt x="34" y="141"/>
                          <a:pt x="34" y="139"/>
                        </a:cubicBezTo>
                        <a:cubicBezTo>
                          <a:pt x="34" y="137"/>
                          <a:pt x="34" y="136"/>
                          <a:pt x="35" y="134"/>
                        </a:cubicBezTo>
                        <a:cubicBezTo>
                          <a:pt x="35" y="132"/>
                          <a:pt x="35" y="131"/>
                          <a:pt x="36" y="130"/>
                        </a:cubicBezTo>
                        <a:cubicBezTo>
                          <a:pt x="36" y="129"/>
                          <a:pt x="35" y="127"/>
                          <a:pt x="36" y="126"/>
                        </a:cubicBezTo>
                        <a:cubicBezTo>
                          <a:pt x="36" y="124"/>
                          <a:pt x="36" y="122"/>
                          <a:pt x="36" y="120"/>
                        </a:cubicBezTo>
                        <a:cubicBezTo>
                          <a:pt x="36" y="119"/>
                          <a:pt x="37" y="117"/>
                          <a:pt x="38" y="116"/>
                        </a:cubicBezTo>
                        <a:cubicBezTo>
                          <a:pt x="37" y="115"/>
                          <a:pt x="37" y="113"/>
                          <a:pt x="37" y="112"/>
                        </a:cubicBezTo>
                        <a:cubicBezTo>
                          <a:pt x="37" y="110"/>
                          <a:pt x="37" y="108"/>
                          <a:pt x="37" y="106"/>
                        </a:cubicBezTo>
                        <a:cubicBezTo>
                          <a:pt x="37" y="105"/>
                          <a:pt x="38" y="103"/>
                          <a:pt x="39" y="102"/>
                        </a:cubicBezTo>
                        <a:cubicBezTo>
                          <a:pt x="38" y="101"/>
                          <a:pt x="38" y="100"/>
                          <a:pt x="38" y="98"/>
                        </a:cubicBezTo>
                        <a:cubicBezTo>
                          <a:pt x="38" y="96"/>
                          <a:pt x="38" y="94"/>
                          <a:pt x="38" y="92"/>
                        </a:cubicBezTo>
                        <a:cubicBezTo>
                          <a:pt x="38" y="91"/>
                          <a:pt x="39" y="90"/>
                          <a:pt x="39" y="88"/>
                        </a:cubicBezTo>
                        <a:cubicBezTo>
                          <a:pt x="39" y="87"/>
                          <a:pt x="38" y="86"/>
                          <a:pt x="38" y="84"/>
                        </a:cubicBezTo>
                        <a:cubicBezTo>
                          <a:pt x="38" y="83"/>
                          <a:pt x="38" y="81"/>
                          <a:pt x="38" y="79"/>
                        </a:cubicBezTo>
                        <a:cubicBezTo>
                          <a:pt x="38" y="77"/>
                          <a:pt x="39" y="76"/>
                          <a:pt x="39" y="75"/>
                        </a:cubicBezTo>
                        <a:cubicBezTo>
                          <a:pt x="39" y="74"/>
                          <a:pt x="38" y="72"/>
                          <a:pt x="38" y="71"/>
                        </a:cubicBezTo>
                        <a:cubicBezTo>
                          <a:pt x="38" y="69"/>
                          <a:pt x="38" y="67"/>
                          <a:pt x="38" y="65"/>
                        </a:cubicBezTo>
                        <a:cubicBezTo>
                          <a:pt x="38" y="63"/>
                          <a:pt x="39" y="62"/>
                          <a:pt x="39" y="61"/>
                        </a:cubicBezTo>
                        <a:cubicBezTo>
                          <a:pt x="39" y="60"/>
                          <a:pt x="38" y="58"/>
                          <a:pt x="38" y="57"/>
                        </a:cubicBezTo>
                        <a:cubicBezTo>
                          <a:pt x="38" y="55"/>
                          <a:pt x="38" y="53"/>
                          <a:pt x="38" y="51"/>
                        </a:cubicBezTo>
                        <a:cubicBezTo>
                          <a:pt x="38" y="50"/>
                          <a:pt x="38" y="48"/>
                          <a:pt x="39" y="47"/>
                        </a:cubicBezTo>
                        <a:cubicBezTo>
                          <a:pt x="38" y="46"/>
                          <a:pt x="38" y="45"/>
                          <a:pt x="37" y="43"/>
                        </a:cubicBezTo>
                        <a:cubicBezTo>
                          <a:pt x="37" y="41"/>
                          <a:pt x="37" y="39"/>
                          <a:pt x="37" y="37"/>
                        </a:cubicBezTo>
                        <a:cubicBezTo>
                          <a:pt x="37" y="36"/>
                          <a:pt x="37" y="35"/>
                          <a:pt x="38" y="33"/>
                        </a:cubicBezTo>
                        <a:cubicBezTo>
                          <a:pt x="37" y="32"/>
                          <a:pt x="37" y="31"/>
                          <a:pt x="36" y="29"/>
                        </a:cubicBezTo>
                        <a:cubicBezTo>
                          <a:pt x="36" y="27"/>
                          <a:pt x="36" y="26"/>
                          <a:pt x="36" y="24"/>
                        </a:cubicBezTo>
                        <a:cubicBezTo>
                          <a:pt x="36" y="22"/>
                          <a:pt x="36" y="21"/>
                          <a:pt x="37" y="20"/>
                        </a:cubicBezTo>
                        <a:cubicBezTo>
                          <a:pt x="36" y="18"/>
                          <a:pt x="35" y="17"/>
                          <a:pt x="35" y="16"/>
                        </a:cubicBezTo>
                        <a:cubicBezTo>
                          <a:pt x="35" y="14"/>
                          <a:pt x="34" y="12"/>
                          <a:pt x="34" y="10"/>
                        </a:cubicBezTo>
                        <a:cubicBezTo>
                          <a:pt x="34" y="6"/>
                          <a:pt x="37" y="2"/>
                          <a:pt x="41" y="1"/>
                        </a:cubicBezTo>
                        <a:cubicBezTo>
                          <a:pt x="45" y="0"/>
                          <a:pt x="50" y="3"/>
                          <a:pt x="50" y="8"/>
                        </a:cubicBezTo>
                        <a:cubicBezTo>
                          <a:pt x="50" y="10"/>
                          <a:pt x="51" y="12"/>
                          <a:pt x="51" y="14"/>
                        </a:cubicBezTo>
                        <a:cubicBezTo>
                          <a:pt x="51" y="15"/>
                          <a:pt x="51" y="17"/>
                          <a:pt x="50" y="18"/>
                        </a:cubicBezTo>
                        <a:cubicBezTo>
                          <a:pt x="51" y="19"/>
                          <a:pt x="52" y="20"/>
                          <a:pt x="52" y="22"/>
                        </a:cubicBezTo>
                        <a:cubicBezTo>
                          <a:pt x="52" y="24"/>
                          <a:pt x="52" y="26"/>
                          <a:pt x="52" y="28"/>
                        </a:cubicBezTo>
                        <a:cubicBezTo>
                          <a:pt x="52" y="29"/>
                          <a:pt x="52" y="31"/>
                          <a:pt x="52" y="32"/>
                        </a:cubicBezTo>
                        <a:cubicBezTo>
                          <a:pt x="52" y="33"/>
                          <a:pt x="53" y="35"/>
                          <a:pt x="53" y="36"/>
                        </a:cubicBezTo>
                        <a:cubicBezTo>
                          <a:pt x="53" y="38"/>
                          <a:pt x="53" y="40"/>
                          <a:pt x="53" y="42"/>
                        </a:cubicBezTo>
                        <a:cubicBezTo>
                          <a:pt x="54" y="44"/>
                          <a:pt x="53" y="45"/>
                          <a:pt x="53" y="46"/>
                        </a:cubicBezTo>
                        <a:cubicBezTo>
                          <a:pt x="53" y="47"/>
                          <a:pt x="54" y="49"/>
                          <a:pt x="54" y="50"/>
                        </a:cubicBezTo>
                        <a:cubicBezTo>
                          <a:pt x="54" y="52"/>
                          <a:pt x="54" y="54"/>
                          <a:pt x="54" y="56"/>
                        </a:cubicBezTo>
                        <a:cubicBezTo>
                          <a:pt x="54" y="58"/>
                          <a:pt x="54" y="59"/>
                          <a:pt x="53" y="61"/>
                        </a:cubicBezTo>
                        <a:cubicBezTo>
                          <a:pt x="54" y="62"/>
                          <a:pt x="54" y="63"/>
                          <a:pt x="54" y="65"/>
                        </a:cubicBezTo>
                        <a:cubicBezTo>
                          <a:pt x="54" y="67"/>
                          <a:pt x="54" y="69"/>
                          <a:pt x="54" y="71"/>
                        </a:cubicBezTo>
                        <a:cubicBezTo>
                          <a:pt x="54" y="72"/>
                          <a:pt x="54" y="74"/>
                          <a:pt x="53" y="75"/>
                        </a:cubicBezTo>
                        <a:cubicBezTo>
                          <a:pt x="54" y="76"/>
                          <a:pt x="54" y="77"/>
                          <a:pt x="54" y="79"/>
                        </a:cubicBezTo>
                        <a:cubicBezTo>
                          <a:pt x="54" y="81"/>
                          <a:pt x="54" y="83"/>
                          <a:pt x="54" y="85"/>
                        </a:cubicBezTo>
                        <a:cubicBezTo>
                          <a:pt x="54" y="86"/>
                          <a:pt x="54" y="88"/>
                          <a:pt x="53" y="89"/>
                        </a:cubicBezTo>
                        <a:cubicBezTo>
                          <a:pt x="54" y="90"/>
                          <a:pt x="54" y="92"/>
                          <a:pt x="54" y="93"/>
                        </a:cubicBezTo>
                        <a:cubicBezTo>
                          <a:pt x="54" y="95"/>
                          <a:pt x="54" y="97"/>
                          <a:pt x="54" y="99"/>
                        </a:cubicBezTo>
                        <a:cubicBezTo>
                          <a:pt x="54" y="101"/>
                          <a:pt x="53" y="102"/>
                          <a:pt x="52" y="103"/>
                        </a:cubicBezTo>
                        <a:cubicBezTo>
                          <a:pt x="53" y="104"/>
                          <a:pt x="53" y="106"/>
                          <a:pt x="53" y="107"/>
                        </a:cubicBezTo>
                        <a:cubicBezTo>
                          <a:pt x="53" y="109"/>
                          <a:pt x="53" y="111"/>
                          <a:pt x="53" y="113"/>
                        </a:cubicBezTo>
                        <a:cubicBezTo>
                          <a:pt x="53" y="115"/>
                          <a:pt x="52" y="116"/>
                          <a:pt x="51" y="117"/>
                        </a:cubicBezTo>
                        <a:cubicBezTo>
                          <a:pt x="52" y="119"/>
                          <a:pt x="52" y="120"/>
                          <a:pt x="52" y="121"/>
                        </a:cubicBezTo>
                        <a:cubicBezTo>
                          <a:pt x="52" y="123"/>
                          <a:pt x="52" y="125"/>
                          <a:pt x="52" y="127"/>
                        </a:cubicBezTo>
                        <a:cubicBezTo>
                          <a:pt x="51" y="129"/>
                          <a:pt x="51" y="130"/>
                          <a:pt x="50" y="131"/>
                        </a:cubicBezTo>
                        <a:cubicBezTo>
                          <a:pt x="50" y="133"/>
                          <a:pt x="51" y="134"/>
                          <a:pt x="51" y="136"/>
                        </a:cubicBezTo>
                        <a:cubicBezTo>
                          <a:pt x="50" y="138"/>
                          <a:pt x="50" y="140"/>
                          <a:pt x="50" y="142"/>
                        </a:cubicBezTo>
                        <a:cubicBezTo>
                          <a:pt x="50" y="143"/>
                          <a:pt x="49" y="144"/>
                          <a:pt x="48" y="145"/>
                        </a:cubicBezTo>
                        <a:cubicBezTo>
                          <a:pt x="49" y="147"/>
                          <a:pt x="49" y="148"/>
                          <a:pt x="49" y="150"/>
                        </a:cubicBezTo>
                        <a:cubicBezTo>
                          <a:pt x="48" y="152"/>
                          <a:pt x="48" y="154"/>
                          <a:pt x="48" y="156"/>
                        </a:cubicBezTo>
                        <a:cubicBezTo>
                          <a:pt x="47" y="157"/>
                          <a:pt x="47" y="158"/>
                          <a:pt x="46" y="160"/>
                        </a:cubicBezTo>
                        <a:cubicBezTo>
                          <a:pt x="46" y="161"/>
                          <a:pt x="47" y="162"/>
                          <a:pt x="46" y="164"/>
                        </a:cubicBezTo>
                        <a:cubicBezTo>
                          <a:pt x="46" y="166"/>
                          <a:pt x="46" y="168"/>
                          <a:pt x="45" y="170"/>
                        </a:cubicBezTo>
                        <a:cubicBezTo>
                          <a:pt x="45" y="171"/>
                          <a:pt x="44" y="172"/>
                          <a:pt x="43" y="173"/>
                        </a:cubicBezTo>
                        <a:cubicBezTo>
                          <a:pt x="44" y="175"/>
                          <a:pt x="44" y="176"/>
                          <a:pt x="43" y="178"/>
                        </a:cubicBezTo>
                        <a:cubicBezTo>
                          <a:pt x="43" y="180"/>
                          <a:pt x="43" y="182"/>
                          <a:pt x="42" y="184"/>
                        </a:cubicBezTo>
                        <a:cubicBezTo>
                          <a:pt x="42" y="185"/>
                          <a:pt x="41" y="186"/>
                          <a:pt x="40" y="187"/>
                        </a:cubicBezTo>
                        <a:cubicBezTo>
                          <a:pt x="41" y="189"/>
                          <a:pt x="41" y="190"/>
                          <a:pt x="40" y="192"/>
                        </a:cubicBezTo>
                        <a:cubicBezTo>
                          <a:pt x="40" y="194"/>
                          <a:pt x="39" y="196"/>
                          <a:pt x="39" y="197"/>
                        </a:cubicBezTo>
                        <a:cubicBezTo>
                          <a:pt x="39" y="199"/>
                          <a:pt x="38" y="200"/>
                          <a:pt x="37" y="201"/>
                        </a:cubicBezTo>
                        <a:cubicBezTo>
                          <a:pt x="37" y="202"/>
                          <a:pt x="37" y="204"/>
                          <a:pt x="37" y="205"/>
                        </a:cubicBezTo>
                        <a:cubicBezTo>
                          <a:pt x="36" y="207"/>
                          <a:pt x="36" y="209"/>
                          <a:pt x="35" y="211"/>
                        </a:cubicBezTo>
                        <a:cubicBezTo>
                          <a:pt x="35" y="213"/>
                          <a:pt x="34" y="214"/>
                          <a:pt x="33" y="215"/>
                        </a:cubicBezTo>
                        <a:cubicBezTo>
                          <a:pt x="33" y="216"/>
                          <a:pt x="33" y="218"/>
                          <a:pt x="33" y="219"/>
                        </a:cubicBezTo>
                        <a:cubicBezTo>
                          <a:pt x="32" y="221"/>
                          <a:pt x="32" y="223"/>
                          <a:pt x="31" y="225"/>
                        </a:cubicBezTo>
                        <a:cubicBezTo>
                          <a:pt x="31" y="226"/>
                          <a:pt x="30" y="227"/>
                          <a:pt x="29" y="228"/>
                        </a:cubicBezTo>
                        <a:cubicBezTo>
                          <a:pt x="29" y="230"/>
                          <a:pt x="29" y="231"/>
                          <a:pt x="29" y="233"/>
                        </a:cubicBezTo>
                        <a:cubicBezTo>
                          <a:pt x="28" y="235"/>
                          <a:pt x="27" y="236"/>
                          <a:pt x="27" y="238"/>
                        </a:cubicBezTo>
                        <a:cubicBezTo>
                          <a:pt x="26" y="240"/>
                          <a:pt x="25" y="241"/>
                          <a:pt x="24" y="242"/>
                        </a:cubicBezTo>
                        <a:cubicBezTo>
                          <a:pt x="24" y="243"/>
                          <a:pt x="24" y="245"/>
                          <a:pt x="24" y="246"/>
                        </a:cubicBezTo>
                        <a:cubicBezTo>
                          <a:pt x="23" y="248"/>
                          <a:pt x="23" y="250"/>
                          <a:pt x="22" y="252"/>
                        </a:cubicBezTo>
                        <a:cubicBezTo>
                          <a:pt x="21" y="253"/>
                          <a:pt x="20" y="254"/>
                          <a:pt x="19" y="255"/>
                        </a:cubicBezTo>
                        <a:cubicBezTo>
                          <a:pt x="20" y="257"/>
                          <a:pt x="19" y="258"/>
                          <a:pt x="19" y="259"/>
                        </a:cubicBezTo>
                        <a:cubicBezTo>
                          <a:pt x="18" y="261"/>
                          <a:pt x="17" y="263"/>
                          <a:pt x="17" y="265"/>
                        </a:cubicBezTo>
                        <a:cubicBezTo>
                          <a:pt x="15" y="268"/>
                          <a:pt x="12" y="270"/>
                          <a:pt x="9" y="270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196"/>
                  <p:cNvSpPr>
                    <a:spLocks/>
                  </p:cNvSpPr>
                  <p:nvPr/>
                </p:nvSpPr>
                <p:spPr bwMode="auto">
                  <a:xfrm>
                    <a:off x="4607" y="2718"/>
                    <a:ext cx="33" cy="36"/>
                  </a:xfrm>
                  <a:custGeom>
                    <a:avLst/>
                    <a:gdLst>
                      <a:gd name="T0" fmla="*/ 9 w 22"/>
                      <a:gd name="T1" fmla="*/ 24 h 24"/>
                      <a:gd name="T2" fmla="*/ 6 w 22"/>
                      <a:gd name="T3" fmla="*/ 24 h 24"/>
                      <a:gd name="T4" fmla="*/ 2 w 22"/>
                      <a:gd name="T5" fmla="*/ 13 h 24"/>
                      <a:gd name="T6" fmla="*/ 5 w 22"/>
                      <a:gd name="T7" fmla="*/ 6 h 24"/>
                      <a:gd name="T8" fmla="*/ 16 w 22"/>
                      <a:gd name="T9" fmla="*/ 2 h 24"/>
                      <a:gd name="T10" fmla="*/ 20 w 22"/>
                      <a:gd name="T11" fmla="*/ 12 h 24"/>
                      <a:gd name="T12" fmla="*/ 16 w 22"/>
                      <a:gd name="T13" fmla="*/ 20 h 24"/>
                      <a:gd name="T14" fmla="*/ 9 w 22"/>
                      <a:gd name="T1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2" h="24">
                        <a:moveTo>
                          <a:pt x="9" y="24"/>
                        </a:moveTo>
                        <a:cubicBezTo>
                          <a:pt x="8" y="24"/>
                          <a:pt x="7" y="24"/>
                          <a:pt x="6" y="24"/>
                        </a:cubicBezTo>
                        <a:cubicBezTo>
                          <a:pt x="2" y="22"/>
                          <a:pt x="0" y="17"/>
                          <a:pt x="2" y="13"/>
                        </a:cubicBezTo>
                        <a:cubicBezTo>
                          <a:pt x="3" y="11"/>
                          <a:pt x="4" y="8"/>
                          <a:pt x="5" y="6"/>
                        </a:cubicBezTo>
                        <a:cubicBezTo>
                          <a:pt x="7" y="2"/>
                          <a:pt x="12" y="0"/>
                          <a:pt x="16" y="2"/>
                        </a:cubicBezTo>
                        <a:cubicBezTo>
                          <a:pt x="20" y="4"/>
                          <a:pt x="22" y="8"/>
                          <a:pt x="20" y="12"/>
                        </a:cubicBezTo>
                        <a:cubicBezTo>
                          <a:pt x="19" y="15"/>
                          <a:pt x="18" y="17"/>
                          <a:pt x="16" y="20"/>
                        </a:cubicBezTo>
                        <a:cubicBezTo>
                          <a:pt x="15" y="23"/>
                          <a:pt x="12" y="24"/>
                          <a:pt x="9" y="24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197"/>
                  <p:cNvSpPr>
                    <a:spLocks/>
                  </p:cNvSpPr>
                  <p:nvPr/>
                </p:nvSpPr>
                <p:spPr bwMode="auto">
                  <a:xfrm>
                    <a:off x="4422" y="2969"/>
                    <a:ext cx="37" cy="34"/>
                  </a:xfrm>
                  <a:custGeom>
                    <a:avLst/>
                    <a:gdLst>
                      <a:gd name="T0" fmla="*/ 9 w 24"/>
                      <a:gd name="T1" fmla="*/ 22 h 22"/>
                      <a:gd name="T2" fmla="*/ 3 w 24"/>
                      <a:gd name="T3" fmla="*/ 19 h 22"/>
                      <a:gd name="T4" fmla="*/ 3 w 24"/>
                      <a:gd name="T5" fmla="*/ 8 h 22"/>
                      <a:gd name="T6" fmla="*/ 9 w 24"/>
                      <a:gd name="T7" fmla="*/ 3 h 22"/>
                      <a:gd name="T8" fmla="*/ 21 w 24"/>
                      <a:gd name="T9" fmla="*/ 3 h 22"/>
                      <a:gd name="T10" fmla="*/ 20 w 24"/>
                      <a:gd name="T11" fmla="*/ 14 h 22"/>
                      <a:gd name="T12" fmla="*/ 14 w 24"/>
                      <a:gd name="T13" fmla="*/ 20 h 22"/>
                      <a:gd name="T14" fmla="*/ 9 w 24"/>
                      <a:gd name="T15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22">
                        <a:moveTo>
                          <a:pt x="9" y="22"/>
                        </a:moveTo>
                        <a:cubicBezTo>
                          <a:pt x="7" y="22"/>
                          <a:pt x="4" y="21"/>
                          <a:pt x="3" y="19"/>
                        </a:cubicBezTo>
                        <a:cubicBezTo>
                          <a:pt x="0" y="16"/>
                          <a:pt x="0" y="11"/>
                          <a:pt x="3" y="8"/>
                        </a:cubicBezTo>
                        <a:cubicBezTo>
                          <a:pt x="5" y="6"/>
                          <a:pt x="7" y="4"/>
                          <a:pt x="9" y="3"/>
                        </a:cubicBezTo>
                        <a:cubicBezTo>
                          <a:pt x="13" y="0"/>
                          <a:pt x="18" y="0"/>
                          <a:pt x="21" y="3"/>
                        </a:cubicBezTo>
                        <a:cubicBezTo>
                          <a:pt x="24" y="6"/>
                          <a:pt x="23" y="11"/>
                          <a:pt x="20" y="14"/>
                        </a:cubicBezTo>
                        <a:cubicBezTo>
                          <a:pt x="18" y="16"/>
                          <a:pt x="16" y="18"/>
                          <a:pt x="14" y="20"/>
                        </a:cubicBezTo>
                        <a:cubicBezTo>
                          <a:pt x="13" y="21"/>
                          <a:pt x="11" y="22"/>
                          <a:pt x="9" y="22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198"/>
                  <p:cNvSpPr>
                    <a:spLocks/>
                  </p:cNvSpPr>
                  <p:nvPr/>
                </p:nvSpPr>
                <p:spPr bwMode="auto">
                  <a:xfrm>
                    <a:off x="3774" y="2998"/>
                    <a:ext cx="650" cy="191"/>
                  </a:xfrm>
                  <a:custGeom>
                    <a:avLst/>
                    <a:gdLst>
                      <a:gd name="T0" fmla="*/ 99 w 430"/>
                      <a:gd name="T1" fmla="*/ 125 h 126"/>
                      <a:gd name="T2" fmla="*/ 81 w 430"/>
                      <a:gd name="T3" fmla="*/ 125 h 126"/>
                      <a:gd name="T4" fmla="*/ 62 w 430"/>
                      <a:gd name="T5" fmla="*/ 124 h 126"/>
                      <a:gd name="T6" fmla="*/ 44 w 430"/>
                      <a:gd name="T7" fmla="*/ 121 h 126"/>
                      <a:gd name="T8" fmla="*/ 27 w 430"/>
                      <a:gd name="T9" fmla="*/ 119 h 126"/>
                      <a:gd name="T10" fmla="*/ 8 w 430"/>
                      <a:gd name="T11" fmla="*/ 115 h 126"/>
                      <a:gd name="T12" fmla="*/ 20 w 430"/>
                      <a:gd name="T13" fmla="*/ 102 h 126"/>
                      <a:gd name="T14" fmla="*/ 37 w 430"/>
                      <a:gd name="T15" fmla="*/ 104 h 126"/>
                      <a:gd name="T16" fmla="*/ 56 w 430"/>
                      <a:gd name="T17" fmla="*/ 107 h 126"/>
                      <a:gd name="T18" fmla="*/ 73 w 430"/>
                      <a:gd name="T19" fmla="*/ 110 h 126"/>
                      <a:gd name="T20" fmla="*/ 90 w 430"/>
                      <a:gd name="T21" fmla="*/ 110 h 126"/>
                      <a:gd name="T22" fmla="*/ 109 w 430"/>
                      <a:gd name="T23" fmla="*/ 110 h 126"/>
                      <a:gd name="T24" fmla="*/ 126 w 430"/>
                      <a:gd name="T25" fmla="*/ 111 h 126"/>
                      <a:gd name="T26" fmla="*/ 143 w 430"/>
                      <a:gd name="T27" fmla="*/ 109 h 126"/>
                      <a:gd name="T28" fmla="*/ 162 w 430"/>
                      <a:gd name="T29" fmla="*/ 107 h 126"/>
                      <a:gd name="T30" fmla="*/ 179 w 430"/>
                      <a:gd name="T31" fmla="*/ 106 h 126"/>
                      <a:gd name="T32" fmla="*/ 196 w 430"/>
                      <a:gd name="T33" fmla="*/ 103 h 126"/>
                      <a:gd name="T34" fmla="*/ 214 w 430"/>
                      <a:gd name="T35" fmla="*/ 99 h 126"/>
                      <a:gd name="T36" fmla="*/ 231 w 430"/>
                      <a:gd name="T37" fmla="*/ 96 h 126"/>
                      <a:gd name="T38" fmla="*/ 247 w 430"/>
                      <a:gd name="T39" fmla="*/ 91 h 126"/>
                      <a:gd name="T40" fmla="*/ 265 w 430"/>
                      <a:gd name="T41" fmla="*/ 85 h 126"/>
                      <a:gd name="T42" fmla="*/ 282 w 430"/>
                      <a:gd name="T43" fmla="*/ 80 h 126"/>
                      <a:gd name="T44" fmla="*/ 297 w 430"/>
                      <a:gd name="T45" fmla="*/ 73 h 126"/>
                      <a:gd name="T46" fmla="*/ 315 w 430"/>
                      <a:gd name="T47" fmla="*/ 65 h 126"/>
                      <a:gd name="T48" fmla="*/ 331 w 430"/>
                      <a:gd name="T49" fmla="*/ 59 h 126"/>
                      <a:gd name="T50" fmla="*/ 345 w 430"/>
                      <a:gd name="T51" fmla="*/ 50 h 126"/>
                      <a:gd name="T52" fmla="*/ 362 w 430"/>
                      <a:gd name="T53" fmla="*/ 41 h 126"/>
                      <a:gd name="T54" fmla="*/ 377 w 430"/>
                      <a:gd name="T55" fmla="*/ 32 h 126"/>
                      <a:gd name="T56" fmla="*/ 390 w 430"/>
                      <a:gd name="T57" fmla="*/ 22 h 126"/>
                      <a:gd name="T58" fmla="*/ 406 w 430"/>
                      <a:gd name="T59" fmla="*/ 11 h 126"/>
                      <a:gd name="T60" fmla="*/ 427 w 430"/>
                      <a:gd name="T61" fmla="*/ 4 h 126"/>
                      <a:gd name="T62" fmla="*/ 415 w 430"/>
                      <a:gd name="T63" fmla="*/ 24 h 126"/>
                      <a:gd name="T64" fmla="*/ 400 w 430"/>
                      <a:gd name="T65" fmla="*/ 35 h 126"/>
                      <a:gd name="T66" fmla="*/ 384 w 430"/>
                      <a:gd name="T67" fmla="*/ 44 h 126"/>
                      <a:gd name="T68" fmla="*/ 370 w 430"/>
                      <a:gd name="T69" fmla="*/ 54 h 126"/>
                      <a:gd name="T70" fmla="*/ 353 w 430"/>
                      <a:gd name="T71" fmla="*/ 64 h 126"/>
                      <a:gd name="T72" fmla="*/ 337 w 430"/>
                      <a:gd name="T73" fmla="*/ 71 h 126"/>
                      <a:gd name="T74" fmla="*/ 321 w 430"/>
                      <a:gd name="T75" fmla="*/ 80 h 126"/>
                      <a:gd name="T76" fmla="*/ 303 w 430"/>
                      <a:gd name="T77" fmla="*/ 88 h 126"/>
                      <a:gd name="T78" fmla="*/ 287 w 430"/>
                      <a:gd name="T79" fmla="*/ 93 h 126"/>
                      <a:gd name="T80" fmla="*/ 270 w 430"/>
                      <a:gd name="T81" fmla="*/ 100 h 126"/>
                      <a:gd name="T82" fmla="*/ 252 w 430"/>
                      <a:gd name="T83" fmla="*/ 106 h 126"/>
                      <a:gd name="T84" fmla="*/ 234 w 430"/>
                      <a:gd name="T85" fmla="*/ 110 h 126"/>
                      <a:gd name="T86" fmla="*/ 217 w 430"/>
                      <a:gd name="T87" fmla="*/ 115 h 126"/>
                      <a:gd name="T88" fmla="*/ 198 w 430"/>
                      <a:gd name="T89" fmla="*/ 118 h 126"/>
                      <a:gd name="T90" fmla="*/ 181 w 430"/>
                      <a:gd name="T91" fmla="*/ 120 h 126"/>
                      <a:gd name="T92" fmla="*/ 163 w 430"/>
                      <a:gd name="T93" fmla="*/ 123 h 126"/>
                      <a:gd name="T94" fmla="*/ 144 w 430"/>
                      <a:gd name="T95" fmla="*/ 125 h 126"/>
                      <a:gd name="T96" fmla="*/ 126 w 430"/>
                      <a:gd name="T97" fmla="*/ 125 h 126"/>
                      <a:gd name="T98" fmla="*/ 109 w 430"/>
                      <a:gd name="T99" fmla="*/ 126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30" h="126">
                        <a:moveTo>
                          <a:pt x="109" y="126"/>
                        </a:moveTo>
                        <a:cubicBezTo>
                          <a:pt x="109" y="126"/>
                          <a:pt x="109" y="126"/>
                          <a:pt x="109" y="126"/>
                        </a:cubicBezTo>
                        <a:cubicBezTo>
                          <a:pt x="107" y="126"/>
                          <a:pt x="105" y="126"/>
                          <a:pt x="103" y="126"/>
                        </a:cubicBezTo>
                        <a:cubicBezTo>
                          <a:pt x="101" y="126"/>
                          <a:pt x="100" y="126"/>
                          <a:pt x="99" y="125"/>
                        </a:cubicBezTo>
                        <a:cubicBezTo>
                          <a:pt x="98" y="125"/>
                          <a:pt x="96" y="126"/>
                          <a:pt x="95" y="126"/>
                        </a:cubicBezTo>
                        <a:cubicBezTo>
                          <a:pt x="93" y="126"/>
                          <a:pt x="91" y="126"/>
                          <a:pt x="89" y="126"/>
                        </a:cubicBezTo>
                        <a:cubicBezTo>
                          <a:pt x="88" y="125"/>
                          <a:pt x="86" y="125"/>
                          <a:pt x="85" y="124"/>
                        </a:cubicBezTo>
                        <a:cubicBezTo>
                          <a:pt x="84" y="125"/>
                          <a:pt x="83" y="125"/>
                          <a:pt x="81" y="125"/>
                        </a:cubicBezTo>
                        <a:cubicBezTo>
                          <a:pt x="79" y="125"/>
                          <a:pt x="77" y="125"/>
                          <a:pt x="75" y="125"/>
                        </a:cubicBezTo>
                        <a:cubicBezTo>
                          <a:pt x="74" y="125"/>
                          <a:pt x="73" y="124"/>
                          <a:pt x="72" y="123"/>
                        </a:cubicBezTo>
                        <a:cubicBezTo>
                          <a:pt x="70" y="124"/>
                          <a:pt x="69" y="124"/>
                          <a:pt x="67" y="124"/>
                        </a:cubicBezTo>
                        <a:cubicBezTo>
                          <a:pt x="66" y="124"/>
                          <a:pt x="64" y="124"/>
                          <a:pt x="62" y="124"/>
                        </a:cubicBezTo>
                        <a:cubicBezTo>
                          <a:pt x="60" y="123"/>
                          <a:pt x="59" y="123"/>
                          <a:pt x="58" y="122"/>
                        </a:cubicBezTo>
                        <a:cubicBezTo>
                          <a:pt x="57" y="123"/>
                          <a:pt x="55" y="123"/>
                          <a:pt x="54" y="123"/>
                        </a:cubicBezTo>
                        <a:cubicBezTo>
                          <a:pt x="52" y="123"/>
                          <a:pt x="50" y="122"/>
                          <a:pt x="48" y="122"/>
                        </a:cubicBezTo>
                        <a:cubicBezTo>
                          <a:pt x="47" y="122"/>
                          <a:pt x="45" y="121"/>
                          <a:pt x="44" y="121"/>
                        </a:cubicBezTo>
                        <a:cubicBezTo>
                          <a:pt x="43" y="121"/>
                          <a:pt x="42" y="121"/>
                          <a:pt x="40" y="121"/>
                        </a:cubicBezTo>
                        <a:cubicBezTo>
                          <a:pt x="38" y="121"/>
                          <a:pt x="36" y="120"/>
                          <a:pt x="35" y="120"/>
                        </a:cubicBezTo>
                        <a:cubicBezTo>
                          <a:pt x="33" y="120"/>
                          <a:pt x="32" y="119"/>
                          <a:pt x="31" y="119"/>
                        </a:cubicBezTo>
                        <a:cubicBezTo>
                          <a:pt x="29" y="119"/>
                          <a:pt x="28" y="119"/>
                          <a:pt x="27" y="119"/>
                        </a:cubicBezTo>
                        <a:cubicBezTo>
                          <a:pt x="25" y="119"/>
                          <a:pt x="23" y="118"/>
                          <a:pt x="21" y="118"/>
                        </a:cubicBezTo>
                        <a:cubicBezTo>
                          <a:pt x="20" y="118"/>
                          <a:pt x="18" y="117"/>
                          <a:pt x="17" y="116"/>
                        </a:cubicBezTo>
                        <a:cubicBezTo>
                          <a:pt x="16" y="117"/>
                          <a:pt x="15" y="117"/>
                          <a:pt x="13" y="116"/>
                        </a:cubicBezTo>
                        <a:cubicBezTo>
                          <a:pt x="11" y="116"/>
                          <a:pt x="9" y="116"/>
                          <a:pt x="8" y="115"/>
                        </a:cubicBezTo>
                        <a:cubicBezTo>
                          <a:pt x="3" y="114"/>
                          <a:pt x="0" y="110"/>
                          <a:pt x="1" y="106"/>
                        </a:cubicBezTo>
                        <a:cubicBezTo>
                          <a:pt x="2" y="101"/>
                          <a:pt x="7" y="99"/>
                          <a:pt x="11" y="100"/>
                        </a:cubicBezTo>
                        <a:cubicBezTo>
                          <a:pt x="13" y="100"/>
                          <a:pt x="14" y="100"/>
                          <a:pt x="16" y="101"/>
                        </a:cubicBezTo>
                        <a:cubicBezTo>
                          <a:pt x="18" y="101"/>
                          <a:pt x="19" y="102"/>
                          <a:pt x="20" y="102"/>
                        </a:cubicBezTo>
                        <a:cubicBezTo>
                          <a:pt x="21" y="102"/>
                          <a:pt x="22" y="102"/>
                          <a:pt x="24" y="102"/>
                        </a:cubicBezTo>
                        <a:cubicBezTo>
                          <a:pt x="26" y="103"/>
                          <a:pt x="28" y="103"/>
                          <a:pt x="29" y="103"/>
                        </a:cubicBezTo>
                        <a:cubicBezTo>
                          <a:pt x="31" y="103"/>
                          <a:pt x="32" y="104"/>
                          <a:pt x="33" y="105"/>
                        </a:cubicBezTo>
                        <a:cubicBezTo>
                          <a:pt x="34" y="104"/>
                          <a:pt x="36" y="104"/>
                          <a:pt x="37" y="104"/>
                        </a:cubicBezTo>
                        <a:cubicBezTo>
                          <a:pt x="39" y="105"/>
                          <a:pt x="41" y="105"/>
                          <a:pt x="42" y="105"/>
                        </a:cubicBezTo>
                        <a:cubicBezTo>
                          <a:pt x="44" y="105"/>
                          <a:pt x="45" y="106"/>
                          <a:pt x="46" y="107"/>
                        </a:cubicBezTo>
                        <a:cubicBezTo>
                          <a:pt x="47" y="106"/>
                          <a:pt x="49" y="106"/>
                          <a:pt x="50" y="106"/>
                        </a:cubicBezTo>
                        <a:cubicBezTo>
                          <a:pt x="52" y="106"/>
                          <a:pt x="54" y="107"/>
                          <a:pt x="56" y="107"/>
                        </a:cubicBezTo>
                        <a:cubicBezTo>
                          <a:pt x="57" y="107"/>
                          <a:pt x="58" y="108"/>
                          <a:pt x="59" y="108"/>
                        </a:cubicBezTo>
                        <a:cubicBezTo>
                          <a:pt x="61" y="108"/>
                          <a:pt x="62" y="108"/>
                          <a:pt x="63" y="108"/>
                        </a:cubicBezTo>
                        <a:cubicBezTo>
                          <a:pt x="65" y="108"/>
                          <a:pt x="67" y="108"/>
                          <a:pt x="69" y="108"/>
                        </a:cubicBezTo>
                        <a:cubicBezTo>
                          <a:pt x="70" y="108"/>
                          <a:pt x="72" y="109"/>
                          <a:pt x="73" y="110"/>
                        </a:cubicBezTo>
                        <a:cubicBezTo>
                          <a:pt x="74" y="109"/>
                          <a:pt x="75" y="109"/>
                          <a:pt x="77" y="109"/>
                        </a:cubicBezTo>
                        <a:cubicBezTo>
                          <a:pt x="78" y="109"/>
                          <a:pt x="80" y="109"/>
                          <a:pt x="82" y="109"/>
                        </a:cubicBezTo>
                        <a:cubicBezTo>
                          <a:pt x="83" y="109"/>
                          <a:pt x="85" y="110"/>
                          <a:pt x="86" y="110"/>
                        </a:cubicBezTo>
                        <a:cubicBezTo>
                          <a:pt x="87" y="110"/>
                          <a:pt x="88" y="110"/>
                          <a:pt x="90" y="110"/>
                        </a:cubicBezTo>
                        <a:cubicBezTo>
                          <a:pt x="92" y="110"/>
                          <a:pt x="94" y="110"/>
                          <a:pt x="95" y="110"/>
                        </a:cubicBezTo>
                        <a:cubicBezTo>
                          <a:pt x="97" y="110"/>
                          <a:pt x="98" y="110"/>
                          <a:pt x="99" y="111"/>
                        </a:cubicBezTo>
                        <a:cubicBezTo>
                          <a:pt x="100" y="110"/>
                          <a:pt x="102" y="110"/>
                          <a:pt x="103" y="110"/>
                        </a:cubicBezTo>
                        <a:cubicBezTo>
                          <a:pt x="105" y="110"/>
                          <a:pt x="107" y="110"/>
                          <a:pt x="109" y="110"/>
                        </a:cubicBezTo>
                        <a:cubicBezTo>
                          <a:pt x="110" y="110"/>
                          <a:pt x="111" y="110"/>
                          <a:pt x="113" y="111"/>
                        </a:cubicBezTo>
                        <a:cubicBezTo>
                          <a:pt x="114" y="110"/>
                          <a:pt x="115" y="110"/>
                          <a:pt x="116" y="110"/>
                        </a:cubicBezTo>
                        <a:cubicBezTo>
                          <a:pt x="118" y="110"/>
                          <a:pt x="120" y="110"/>
                          <a:pt x="122" y="110"/>
                        </a:cubicBezTo>
                        <a:cubicBezTo>
                          <a:pt x="123" y="110"/>
                          <a:pt x="125" y="110"/>
                          <a:pt x="126" y="111"/>
                        </a:cubicBezTo>
                        <a:cubicBezTo>
                          <a:pt x="127" y="110"/>
                          <a:pt x="128" y="110"/>
                          <a:pt x="130" y="110"/>
                        </a:cubicBezTo>
                        <a:cubicBezTo>
                          <a:pt x="131" y="110"/>
                          <a:pt x="133" y="109"/>
                          <a:pt x="135" y="109"/>
                        </a:cubicBezTo>
                        <a:cubicBezTo>
                          <a:pt x="137" y="109"/>
                          <a:pt x="138" y="110"/>
                          <a:pt x="139" y="110"/>
                        </a:cubicBezTo>
                        <a:cubicBezTo>
                          <a:pt x="140" y="109"/>
                          <a:pt x="141" y="109"/>
                          <a:pt x="143" y="109"/>
                        </a:cubicBezTo>
                        <a:cubicBezTo>
                          <a:pt x="145" y="109"/>
                          <a:pt x="147" y="109"/>
                          <a:pt x="148" y="109"/>
                        </a:cubicBezTo>
                        <a:cubicBezTo>
                          <a:pt x="150" y="108"/>
                          <a:pt x="151" y="109"/>
                          <a:pt x="152" y="109"/>
                        </a:cubicBezTo>
                        <a:cubicBezTo>
                          <a:pt x="153" y="109"/>
                          <a:pt x="155" y="108"/>
                          <a:pt x="156" y="108"/>
                        </a:cubicBezTo>
                        <a:cubicBezTo>
                          <a:pt x="158" y="108"/>
                          <a:pt x="160" y="108"/>
                          <a:pt x="162" y="107"/>
                        </a:cubicBezTo>
                        <a:cubicBezTo>
                          <a:pt x="163" y="107"/>
                          <a:pt x="164" y="107"/>
                          <a:pt x="166" y="108"/>
                        </a:cubicBezTo>
                        <a:cubicBezTo>
                          <a:pt x="167" y="107"/>
                          <a:pt x="168" y="107"/>
                          <a:pt x="169" y="106"/>
                        </a:cubicBezTo>
                        <a:cubicBezTo>
                          <a:pt x="171" y="106"/>
                          <a:pt x="173" y="106"/>
                          <a:pt x="175" y="106"/>
                        </a:cubicBezTo>
                        <a:cubicBezTo>
                          <a:pt x="176" y="106"/>
                          <a:pt x="178" y="106"/>
                          <a:pt x="179" y="106"/>
                        </a:cubicBezTo>
                        <a:cubicBezTo>
                          <a:pt x="180" y="105"/>
                          <a:pt x="181" y="105"/>
                          <a:pt x="182" y="105"/>
                        </a:cubicBezTo>
                        <a:cubicBezTo>
                          <a:pt x="184" y="104"/>
                          <a:pt x="186" y="104"/>
                          <a:pt x="188" y="104"/>
                        </a:cubicBezTo>
                        <a:cubicBezTo>
                          <a:pt x="189" y="104"/>
                          <a:pt x="191" y="104"/>
                          <a:pt x="192" y="104"/>
                        </a:cubicBezTo>
                        <a:cubicBezTo>
                          <a:pt x="193" y="103"/>
                          <a:pt x="194" y="103"/>
                          <a:pt x="196" y="103"/>
                        </a:cubicBezTo>
                        <a:cubicBezTo>
                          <a:pt x="197" y="102"/>
                          <a:pt x="199" y="102"/>
                          <a:pt x="201" y="102"/>
                        </a:cubicBezTo>
                        <a:cubicBezTo>
                          <a:pt x="202" y="101"/>
                          <a:pt x="204" y="101"/>
                          <a:pt x="205" y="102"/>
                        </a:cubicBezTo>
                        <a:cubicBezTo>
                          <a:pt x="206" y="101"/>
                          <a:pt x="207" y="100"/>
                          <a:pt x="209" y="100"/>
                        </a:cubicBezTo>
                        <a:cubicBezTo>
                          <a:pt x="210" y="100"/>
                          <a:pt x="212" y="99"/>
                          <a:pt x="214" y="99"/>
                        </a:cubicBezTo>
                        <a:cubicBezTo>
                          <a:pt x="215" y="99"/>
                          <a:pt x="217" y="99"/>
                          <a:pt x="218" y="99"/>
                        </a:cubicBezTo>
                        <a:cubicBezTo>
                          <a:pt x="219" y="98"/>
                          <a:pt x="220" y="98"/>
                          <a:pt x="222" y="97"/>
                        </a:cubicBezTo>
                        <a:cubicBezTo>
                          <a:pt x="223" y="97"/>
                          <a:pt x="225" y="96"/>
                          <a:pt x="227" y="96"/>
                        </a:cubicBezTo>
                        <a:cubicBezTo>
                          <a:pt x="228" y="96"/>
                          <a:pt x="230" y="96"/>
                          <a:pt x="231" y="96"/>
                        </a:cubicBezTo>
                        <a:cubicBezTo>
                          <a:pt x="232" y="95"/>
                          <a:pt x="233" y="94"/>
                          <a:pt x="234" y="94"/>
                        </a:cubicBezTo>
                        <a:cubicBezTo>
                          <a:pt x="236" y="94"/>
                          <a:pt x="238" y="93"/>
                          <a:pt x="240" y="93"/>
                        </a:cubicBezTo>
                        <a:cubicBezTo>
                          <a:pt x="241" y="92"/>
                          <a:pt x="243" y="92"/>
                          <a:pt x="244" y="93"/>
                        </a:cubicBezTo>
                        <a:cubicBezTo>
                          <a:pt x="245" y="92"/>
                          <a:pt x="246" y="91"/>
                          <a:pt x="247" y="91"/>
                        </a:cubicBezTo>
                        <a:cubicBezTo>
                          <a:pt x="249" y="90"/>
                          <a:pt x="251" y="89"/>
                          <a:pt x="253" y="89"/>
                        </a:cubicBezTo>
                        <a:cubicBezTo>
                          <a:pt x="254" y="89"/>
                          <a:pt x="255" y="89"/>
                          <a:pt x="257" y="89"/>
                        </a:cubicBezTo>
                        <a:cubicBezTo>
                          <a:pt x="257" y="88"/>
                          <a:pt x="259" y="87"/>
                          <a:pt x="260" y="87"/>
                        </a:cubicBezTo>
                        <a:cubicBezTo>
                          <a:pt x="262" y="86"/>
                          <a:pt x="263" y="86"/>
                          <a:pt x="265" y="85"/>
                        </a:cubicBezTo>
                        <a:cubicBezTo>
                          <a:pt x="267" y="84"/>
                          <a:pt x="268" y="84"/>
                          <a:pt x="269" y="85"/>
                        </a:cubicBezTo>
                        <a:cubicBezTo>
                          <a:pt x="270" y="84"/>
                          <a:pt x="271" y="83"/>
                          <a:pt x="273" y="82"/>
                        </a:cubicBezTo>
                        <a:cubicBezTo>
                          <a:pt x="274" y="82"/>
                          <a:pt x="276" y="81"/>
                          <a:pt x="278" y="81"/>
                        </a:cubicBezTo>
                        <a:cubicBezTo>
                          <a:pt x="279" y="80"/>
                          <a:pt x="280" y="80"/>
                          <a:pt x="282" y="80"/>
                        </a:cubicBezTo>
                        <a:cubicBezTo>
                          <a:pt x="283" y="79"/>
                          <a:pt x="284" y="78"/>
                          <a:pt x="285" y="78"/>
                        </a:cubicBezTo>
                        <a:cubicBezTo>
                          <a:pt x="287" y="77"/>
                          <a:pt x="288" y="77"/>
                          <a:pt x="290" y="76"/>
                        </a:cubicBezTo>
                        <a:cubicBezTo>
                          <a:pt x="291" y="75"/>
                          <a:pt x="293" y="75"/>
                          <a:pt x="294" y="75"/>
                        </a:cubicBezTo>
                        <a:cubicBezTo>
                          <a:pt x="295" y="74"/>
                          <a:pt x="296" y="73"/>
                          <a:pt x="297" y="73"/>
                        </a:cubicBezTo>
                        <a:cubicBezTo>
                          <a:pt x="299" y="72"/>
                          <a:pt x="301" y="72"/>
                          <a:pt x="302" y="71"/>
                        </a:cubicBezTo>
                        <a:cubicBezTo>
                          <a:pt x="304" y="70"/>
                          <a:pt x="305" y="70"/>
                          <a:pt x="306" y="70"/>
                        </a:cubicBezTo>
                        <a:cubicBezTo>
                          <a:pt x="307" y="69"/>
                          <a:pt x="308" y="68"/>
                          <a:pt x="310" y="68"/>
                        </a:cubicBezTo>
                        <a:cubicBezTo>
                          <a:pt x="311" y="67"/>
                          <a:pt x="313" y="66"/>
                          <a:pt x="315" y="65"/>
                        </a:cubicBezTo>
                        <a:cubicBezTo>
                          <a:pt x="316" y="65"/>
                          <a:pt x="317" y="65"/>
                          <a:pt x="319" y="65"/>
                        </a:cubicBezTo>
                        <a:cubicBezTo>
                          <a:pt x="319" y="64"/>
                          <a:pt x="320" y="63"/>
                          <a:pt x="322" y="62"/>
                        </a:cubicBezTo>
                        <a:cubicBezTo>
                          <a:pt x="323" y="61"/>
                          <a:pt x="325" y="61"/>
                          <a:pt x="327" y="60"/>
                        </a:cubicBezTo>
                        <a:cubicBezTo>
                          <a:pt x="328" y="59"/>
                          <a:pt x="329" y="59"/>
                          <a:pt x="331" y="59"/>
                        </a:cubicBezTo>
                        <a:cubicBezTo>
                          <a:pt x="331" y="58"/>
                          <a:pt x="332" y="57"/>
                          <a:pt x="333" y="56"/>
                        </a:cubicBezTo>
                        <a:cubicBezTo>
                          <a:pt x="335" y="55"/>
                          <a:pt x="337" y="55"/>
                          <a:pt x="338" y="54"/>
                        </a:cubicBezTo>
                        <a:cubicBezTo>
                          <a:pt x="340" y="53"/>
                          <a:pt x="341" y="53"/>
                          <a:pt x="342" y="53"/>
                        </a:cubicBezTo>
                        <a:cubicBezTo>
                          <a:pt x="343" y="52"/>
                          <a:pt x="344" y="51"/>
                          <a:pt x="345" y="50"/>
                        </a:cubicBezTo>
                        <a:cubicBezTo>
                          <a:pt x="347" y="49"/>
                          <a:pt x="348" y="48"/>
                          <a:pt x="350" y="47"/>
                        </a:cubicBezTo>
                        <a:cubicBezTo>
                          <a:pt x="351" y="47"/>
                          <a:pt x="353" y="46"/>
                          <a:pt x="354" y="46"/>
                        </a:cubicBezTo>
                        <a:cubicBezTo>
                          <a:pt x="355" y="45"/>
                          <a:pt x="356" y="44"/>
                          <a:pt x="357" y="43"/>
                        </a:cubicBezTo>
                        <a:cubicBezTo>
                          <a:pt x="358" y="43"/>
                          <a:pt x="360" y="42"/>
                          <a:pt x="362" y="41"/>
                        </a:cubicBezTo>
                        <a:cubicBezTo>
                          <a:pt x="363" y="40"/>
                          <a:pt x="364" y="40"/>
                          <a:pt x="365" y="39"/>
                        </a:cubicBezTo>
                        <a:cubicBezTo>
                          <a:pt x="366" y="38"/>
                          <a:pt x="367" y="37"/>
                          <a:pt x="368" y="37"/>
                        </a:cubicBezTo>
                        <a:cubicBezTo>
                          <a:pt x="370" y="36"/>
                          <a:pt x="371" y="35"/>
                          <a:pt x="373" y="34"/>
                        </a:cubicBezTo>
                        <a:cubicBezTo>
                          <a:pt x="374" y="33"/>
                          <a:pt x="375" y="32"/>
                          <a:pt x="377" y="32"/>
                        </a:cubicBezTo>
                        <a:cubicBezTo>
                          <a:pt x="377" y="31"/>
                          <a:pt x="378" y="30"/>
                          <a:pt x="379" y="29"/>
                        </a:cubicBezTo>
                        <a:cubicBezTo>
                          <a:pt x="381" y="28"/>
                          <a:pt x="382" y="27"/>
                          <a:pt x="384" y="26"/>
                        </a:cubicBezTo>
                        <a:cubicBezTo>
                          <a:pt x="385" y="26"/>
                          <a:pt x="386" y="25"/>
                          <a:pt x="388" y="25"/>
                        </a:cubicBezTo>
                        <a:cubicBezTo>
                          <a:pt x="388" y="24"/>
                          <a:pt x="389" y="23"/>
                          <a:pt x="390" y="22"/>
                        </a:cubicBezTo>
                        <a:cubicBezTo>
                          <a:pt x="392" y="21"/>
                          <a:pt x="393" y="20"/>
                          <a:pt x="395" y="19"/>
                        </a:cubicBezTo>
                        <a:cubicBezTo>
                          <a:pt x="396" y="18"/>
                          <a:pt x="397" y="17"/>
                          <a:pt x="399" y="17"/>
                        </a:cubicBezTo>
                        <a:cubicBezTo>
                          <a:pt x="399" y="16"/>
                          <a:pt x="400" y="15"/>
                          <a:pt x="401" y="14"/>
                        </a:cubicBezTo>
                        <a:cubicBezTo>
                          <a:pt x="403" y="13"/>
                          <a:pt x="404" y="12"/>
                          <a:pt x="406" y="11"/>
                        </a:cubicBezTo>
                        <a:cubicBezTo>
                          <a:pt x="407" y="10"/>
                          <a:pt x="408" y="9"/>
                          <a:pt x="409" y="9"/>
                        </a:cubicBezTo>
                        <a:cubicBezTo>
                          <a:pt x="410" y="8"/>
                          <a:pt x="411" y="7"/>
                          <a:pt x="412" y="6"/>
                        </a:cubicBezTo>
                        <a:cubicBezTo>
                          <a:pt x="413" y="5"/>
                          <a:pt x="415" y="4"/>
                          <a:pt x="416" y="3"/>
                        </a:cubicBezTo>
                        <a:cubicBezTo>
                          <a:pt x="420" y="0"/>
                          <a:pt x="425" y="0"/>
                          <a:pt x="427" y="4"/>
                        </a:cubicBezTo>
                        <a:cubicBezTo>
                          <a:pt x="430" y="7"/>
                          <a:pt x="430" y="12"/>
                          <a:pt x="426" y="15"/>
                        </a:cubicBezTo>
                        <a:cubicBezTo>
                          <a:pt x="425" y="16"/>
                          <a:pt x="423" y="18"/>
                          <a:pt x="422" y="19"/>
                        </a:cubicBezTo>
                        <a:cubicBezTo>
                          <a:pt x="420" y="20"/>
                          <a:pt x="419" y="20"/>
                          <a:pt x="418" y="20"/>
                        </a:cubicBezTo>
                        <a:cubicBezTo>
                          <a:pt x="417" y="22"/>
                          <a:pt x="416" y="23"/>
                          <a:pt x="415" y="24"/>
                        </a:cubicBezTo>
                        <a:cubicBezTo>
                          <a:pt x="414" y="25"/>
                          <a:pt x="412" y="26"/>
                          <a:pt x="411" y="27"/>
                        </a:cubicBezTo>
                        <a:cubicBezTo>
                          <a:pt x="410" y="28"/>
                          <a:pt x="408" y="28"/>
                          <a:pt x="407" y="29"/>
                        </a:cubicBezTo>
                        <a:cubicBezTo>
                          <a:pt x="406" y="30"/>
                          <a:pt x="405" y="31"/>
                          <a:pt x="404" y="32"/>
                        </a:cubicBezTo>
                        <a:cubicBezTo>
                          <a:pt x="403" y="33"/>
                          <a:pt x="401" y="34"/>
                          <a:pt x="400" y="35"/>
                        </a:cubicBezTo>
                        <a:cubicBezTo>
                          <a:pt x="398" y="36"/>
                          <a:pt x="397" y="36"/>
                          <a:pt x="396" y="36"/>
                        </a:cubicBezTo>
                        <a:cubicBezTo>
                          <a:pt x="395" y="38"/>
                          <a:pt x="394" y="39"/>
                          <a:pt x="393" y="40"/>
                        </a:cubicBezTo>
                        <a:cubicBezTo>
                          <a:pt x="391" y="41"/>
                          <a:pt x="390" y="42"/>
                          <a:pt x="388" y="43"/>
                        </a:cubicBezTo>
                        <a:cubicBezTo>
                          <a:pt x="387" y="44"/>
                          <a:pt x="386" y="44"/>
                          <a:pt x="384" y="44"/>
                        </a:cubicBezTo>
                        <a:cubicBezTo>
                          <a:pt x="384" y="45"/>
                          <a:pt x="383" y="46"/>
                          <a:pt x="381" y="47"/>
                        </a:cubicBezTo>
                        <a:cubicBezTo>
                          <a:pt x="380" y="48"/>
                          <a:pt x="378" y="49"/>
                          <a:pt x="377" y="50"/>
                        </a:cubicBezTo>
                        <a:cubicBezTo>
                          <a:pt x="375" y="51"/>
                          <a:pt x="374" y="51"/>
                          <a:pt x="373" y="51"/>
                        </a:cubicBezTo>
                        <a:cubicBezTo>
                          <a:pt x="372" y="53"/>
                          <a:pt x="371" y="54"/>
                          <a:pt x="370" y="54"/>
                        </a:cubicBezTo>
                        <a:cubicBezTo>
                          <a:pt x="368" y="55"/>
                          <a:pt x="367" y="56"/>
                          <a:pt x="365" y="57"/>
                        </a:cubicBezTo>
                        <a:cubicBezTo>
                          <a:pt x="364" y="58"/>
                          <a:pt x="362" y="58"/>
                          <a:pt x="361" y="58"/>
                        </a:cubicBezTo>
                        <a:cubicBezTo>
                          <a:pt x="360" y="60"/>
                          <a:pt x="359" y="61"/>
                          <a:pt x="358" y="61"/>
                        </a:cubicBezTo>
                        <a:cubicBezTo>
                          <a:pt x="356" y="62"/>
                          <a:pt x="355" y="63"/>
                          <a:pt x="353" y="64"/>
                        </a:cubicBezTo>
                        <a:cubicBezTo>
                          <a:pt x="352" y="65"/>
                          <a:pt x="350" y="65"/>
                          <a:pt x="349" y="65"/>
                        </a:cubicBezTo>
                        <a:cubicBezTo>
                          <a:pt x="348" y="66"/>
                          <a:pt x="347" y="67"/>
                          <a:pt x="346" y="68"/>
                        </a:cubicBezTo>
                        <a:cubicBezTo>
                          <a:pt x="344" y="69"/>
                          <a:pt x="343" y="70"/>
                          <a:pt x="341" y="70"/>
                        </a:cubicBezTo>
                        <a:cubicBezTo>
                          <a:pt x="340" y="71"/>
                          <a:pt x="338" y="71"/>
                          <a:pt x="337" y="71"/>
                        </a:cubicBezTo>
                        <a:cubicBezTo>
                          <a:pt x="336" y="72"/>
                          <a:pt x="335" y="73"/>
                          <a:pt x="334" y="74"/>
                        </a:cubicBezTo>
                        <a:cubicBezTo>
                          <a:pt x="332" y="75"/>
                          <a:pt x="330" y="76"/>
                          <a:pt x="329" y="77"/>
                        </a:cubicBezTo>
                        <a:cubicBezTo>
                          <a:pt x="327" y="77"/>
                          <a:pt x="326" y="77"/>
                          <a:pt x="324" y="77"/>
                        </a:cubicBezTo>
                        <a:cubicBezTo>
                          <a:pt x="324" y="78"/>
                          <a:pt x="323" y="79"/>
                          <a:pt x="321" y="80"/>
                        </a:cubicBezTo>
                        <a:cubicBezTo>
                          <a:pt x="320" y="81"/>
                          <a:pt x="318" y="82"/>
                          <a:pt x="316" y="82"/>
                        </a:cubicBezTo>
                        <a:cubicBezTo>
                          <a:pt x="315" y="83"/>
                          <a:pt x="313" y="83"/>
                          <a:pt x="312" y="83"/>
                        </a:cubicBezTo>
                        <a:cubicBezTo>
                          <a:pt x="311" y="84"/>
                          <a:pt x="310" y="85"/>
                          <a:pt x="309" y="85"/>
                        </a:cubicBezTo>
                        <a:cubicBezTo>
                          <a:pt x="307" y="86"/>
                          <a:pt x="305" y="87"/>
                          <a:pt x="303" y="88"/>
                        </a:cubicBezTo>
                        <a:cubicBezTo>
                          <a:pt x="302" y="88"/>
                          <a:pt x="301" y="88"/>
                          <a:pt x="299" y="88"/>
                        </a:cubicBezTo>
                        <a:cubicBezTo>
                          <a:pt x="299" y="89"/>
                          <a:pt x="297" y="90"/>
                          <a:pt x="296" y="91"/>
                        </a:cubicBezTo>
                        <a:cubicBezTo>
                          <a:pt x="294" y="91"/>
                          <a:pt x="292" y="92"/>
                          <a:pt x="291" y="93"/>
                        </a:cubicBezTo>
                        <a:cubicBezTo>
                          <a:pt x="289" y="93"/>
                          <a:pt x="288" y="93"/>
                          <a:pt x="287" y="93"/>
                        </a:cubicBezTo>
                        <a:cubicBezTo>
                          <a:pt x="286" y="94"/>
                          <a:pt x="285" y="95"/>
                          <a:pt x="283" y="96"/>
                        </a:cubicBezTo>
                        <a:cubicBezTo>
                          <a:pt x="281" y="96"/>
                          <a:pt x="280" y="97"/>
                          <a:pt x="278" y="98"/>
                        </a:cubicBezTo>
                        <a:cubicBezTo>
                          <a:pt x="276" y="98"/>
                          <a:pt x="275" y="98"/>
                          <a:pt x="274" y="98"/>
                        </a:cubicBezTo>
                        <a:cubicBezTo>
                          <a:pt x="273" y="99"/>
                          <a:pt x="272" y="100"/>
                          <a:pt x="270" y="100"/>
                        </a:cubicBezTo>
                        <a:cubicBezTo>
                          <a:pt x="268" y="101"/>
                          <a:pt x="267" y="101"/>
                          <a:pt x="265" y="102"/>
                        </a:cubicBezTo>
                        <a:cubicBezTo>
                          <a:pt x="263" y="102"/>
                          <a:pt x="262" y="102"/>
                          <a:pt x="261" y="102"/>
                        </a:cubicBezTo>
                        <a:cubicBezTo>
                          <a:pt x="260" y="103"/>
                          <a:pt x="259" y="104"/>
                          <a:pt x="257" y="104"/>
                        </a:cubicBezTo>
                        <a:cubicBezTo>
                          <a:pt x="255" y="105"/>
                          <a:pt x="254" y="105"/>
                          <a:pt x="252" y="106"/>
                        </a:cubicBezTo>
                        <a:cubicBezTo>
                          <a:pt x="250" y="106"/>
                          <a:pt x="249" y="106"/>
                          <a:pt x="248" y="106"/>
                        </a:cubicBezTo>
                        <a:cubicBezTo>
                          <a:pt x="247" y="107"/>
                          <a:pt x="245" y="108"/>
                          <a:pt x="244" y="108"/>
                        </a:cubicBezTo>
                        <a:cubicBezTo>
                          <a:pt x="242" y="109"/>
                          <a:pt x="240" y="109"/>
                          <a:pt x="239" y="110"/>
                        </a:cubicBezTo>
                        <a:cubicBezTo>
                          <a:pt x="237" y="110"/>
                          <a:pt x="236" y="110"/>
                          <a:pt x="234" y="110"/>
                        </a:cubicBezTo>
                        <a:cubicBezTo>
                          <a:pt x="233" y="110"/>
                          <a:pt x="232" y="111"/>
                          <a:pt x="231" y="112"/>
                        </a:cubicBezTo>
                        <a:cubicBezTo>
                          <a:pt x="229" y="112"/>
                          <a:pt x="227" y="112"/>
                          <a:pt x="225" y="113"/>
                        </a:cubicBezTo>
                        <a:cubicBezTo>
                          <a:pt x="224" y="113"/>
                          <a:pt x="222" y="113"/>
                          <a:pt x="221" y="113"/>
                        </a:cubicBezTo>
                        <a:cubicBezTo>
                          <a:pt x="220" y="114"/>
                          <a:pt x="219" y="114"/>
                          <a:pt x="217" y="115"/>
                        </a:cubicBezTo>
                        <a:cubicBezTo>
                          <a:pt x="216" y="115"/>
                          <a:pt x="214" y="115"/>
                          <a:pt x="212" y="116"/>
                        </a:cubicBezTo>
                        <a:cubicBezTo>
                          <a:pt x="210" y="116"/>
                          <a:pt x="209" y="116"/>
                          <a:pt x="208" y="116"/>
                        </a:cubicBezTo>
                        <a:cubicBezTo>
                          <a:pt x="207" y="116"/>
                          <a:pt x="205" y="117"/>
                          <a:pt x="204" y="117"/>
                        </a:cubicBezTo>
                        <a:cubicBezTo>
                          <a:pt x="202" y="118"/>
                          <a:pt x="200" y="118"/>
                          <a:pt x="198" y="118"/>
                        </a:cubicBezTo>
                        <a:cubicBezTo>
                          <a:pt x="197" y="119"/>
                          <a:pt x="196" y="118"/>
                          <a:pt x="194" y="118"/>
                        </a:cubicBezTo>
                        <a:cubicBezTo>
                          <a:pt x="193" y="119"/>
                          <a:pt x="192" y="119"/>
                          <a:pt x="190" y="120"/>
                        </a:cubicBezTo>
                        <a:cubicBezTo>
                          <a:pt x="189" y="120"/>
                          <a:pt x="187" y="120"/>
                          <a:pt x="185" y="121"/>
                        </a:cubicBezTo>
                        <a:cubicBezTo>
                          <a:pt x="183" y="121"/>
                          <a:pt x="182" y="121"/>
                          <a:pt x="181" y="120"/>
                        </a:cubicBezTo>
                        <a:cubicBezTo>
                          <a:pt x="180" y="121"/>
                          <a:pt x="178" y="121"/>
                          <a:pt x="177" y="122"/>
                        </a:cubicBezTo>
                        <a:cubicBezTo>
                          <a:pt x="175" y="122"/>
                          <a:pt x="173" y="122"/>
                          <a:pt x="171" y="122"/>
                        </a:cubicBezTo>
                        <a:cubicBezTo>
                          <a:pt x="170" y="123"/>
                          <a:pt x="168" y="122"/>
                          <a:pt x="167" y="122"/>
                        </a:cubicBezTo>
                        <a:cubicBezTo>
                          <a:pt x="166" y="123"/>
                          <a:pt x="165" y="123"/>
                          <a:pt x="163" y="123"/>
                        </a:cubicBezTo>
                        <a:cubicBezTo>
                          <a:pt x="161" y="123"/>
                          <a:pt x="160" y="124"/>
                          <a:pt x="158" y="124"/>
                        </a:cubicBezTo>
                        <a:cubicBezTo>
                          <a:pt x="156" y="124"/>
                          <a:pt x="155" y="124"/>
                          <a:pt x="154" y="123"/>
                        </a:cubicBezTo>
                        <a:cubicBezTo>
                          <a:pt x="152" y="124"/>
                          <a:pt x="151" y="124"/>
                          <a:pt x="150" y="125"/>
                        </a:cubicBezTo>
                        <a:cubicBezTo>
                          <a:pt x="148" y="125"/>
                          <a:pt x="146" y="125"/>
                          <a:pt x="144" y="125"/>
                        </a:cubicBezTo>
                        <a:cubicBezTo>
                          <a:pt x="143" y="125"/>
                          <a:pt x="141" y="125"/>
                          <a:pt x="140" y="124"/>
                        </a:cubicBezTo>
                        <a:cubicBezTo>
                          <a:pt x="139" y="125"/>
                          <a:pt x="137" y="125"/>
                          <a:pt x="136" y="125"/>
                        </a:cubicBezTo>
                        <a:cubicBezTo>
                          <a:pt x="134" y="125"/>
                          <a:pt x="132" y="126"/>
                          <a:pt x="130" y="126"/>
                        </a:cubicBezTo>
                        <a:cubicBezTo>
                          <a:pt x="129" y="126"/>
                          <a:pt x="127" y="125"/>
                          <a:pt x="126" y="125"/>
                        </a:cubicBezTo>
                        <a:cubicBezTo>
                          <a:pt x="125" y="125"/>
                          <a:pt x="124" y="126"/>
                          <a:pt x="122" y="126"/>
                        </a:cubicBezTo>
                        <a:cubicBezTo>
                          <a:pt x="120" y="126"/>
                          <a:pt x="118" y="126"/>
                          <a:pt x="117" y="126"/>
                        </a:cubicBezTo>
                        <a:cubicBezTo>
                          <a:pt x="115" y="126"/>
                          <a:pt x="114" y="126"/>
                          <a:pt x="113" y="125"/>
                        </a:cubicBezTo>
                        <a:cubicBezTo>
                          <a:pt x="111" y="126"/>
                          <a:pt x="110" y="126"/>
                          <a:pt x="109" y="126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199"/>
                  <p:cNvSpPr>
                    <a:spLocks/>
                  </p:cNvSpPr>
                  <p:nvPr/>
                </p:nvSpPr>
                <p:spPr bwMode="auto">
                  <a:xfrm>
                    <a:off x="3744" y="3141"/>
                    <a:ext cx="39" cy="29"/>
                  </a:xfrm>
                  <a:custGeom>
                    <a:avLst/>
                    <a:gdLst>
                      <a:gd name="T0" fmla="*/ 17 w 26"/>
                      <a:gd name="T1" fmla="*/ 19 h 19"/>
                      <a:gd name="T2" fmla="*/ 15 w 26"/>
                      <a:gd name="T3" fmla="*/ 19 h 19"/>
                      <a:gd name="T4" fmla="*/ 7 w 26"/>
                      <a:gd name="T5" fmla="*/ 17 h 19"/>
                      <a:gd name="T6" fmla="*/ 1 w 26"/>
                      <a:gd name="T7" fmla="*/ 7 h 19"/>
                      <a:gd name="T8" fmla="*/ 11 w 26"/>
                      <a:gd name="T9" fmla="*/ 1 h 19"/>
                      <a:gd name="T10" fmla="*/ 19 w 26"/>
                      <a:gd name="T11" fmla="*/ 3 h 19"/>
                      <a:gd name="T12" fmla="*/ 25 w 26"/>
                      <a:gd name="T13" fmla="*/ 13 h 19"/>
                      <a:gd name="T14" fmla="*/ 17 w 26"/>
                      <a:gd name="T15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19">
                        <a:moveTo>
                          <a:pt x="17" y="19"/>
                        </a:moveTo>
                        <a:cubicBezTo>
                          <a:pt x="16" y="19"/>
                          <a:pt x="16" y="19"/>
                          <a:pt x="15" y="19"/>
                        </a:cubicBezTo>
                        <a:cubicBezTo>
                          <a:pt x="12" y="18"/>
                          <a:pt x="10" y="17"/>
                          <a:pt x="7" y="17"/>
                        </a:cubicBezTo>
                        <a:cubicBezTo>
                          <a:pt x="3" y="16"/>
                          <a:pt x="0" y="11"/>
                          <a:pt x="1" y="7"/>
                        </a:cubicBezTo>
                        <a:cubicBezTo>
                          <a:pt x="2" y="3"/>
                          <a:pt x="7" y="0"/>
                          <a:pt x="11" y="1"/>
                        </a:cubicBezTo>
                        <a:cubicBezTo>
                          <a:pt x="14" y="2"/>
                          <a:pt x="16" y="2"/>
                          <a:pt x="19" y="3"/>
                        </a:cubicBezTo>
                        <a:cubicBezTo>
                          <a:pt x="23" y="4"/>
                          <a:pt x="26" y="8"/>
                          <a:pt x="25" y="13"/>
                        </a:cubicBezTo>
                        <a:cubicBezTo>
                          <a:pt x="24" y="16"/>
                          <a:pt x="21" y="19"/>
                          <a:pt x="17" y="19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200"/>
                  <p:cNvSpPr>
                    <a:spLocks noEditPoints="1"/>
                  </p:cNvSpPr>
                  <p:nvPr/>
                </p:nvSpPr>
                <p:spPr bwMode="auto">
                  <a:xfrm>
                    <a:off x="3248" y="2730"/>
                    <a:ext cx="217" cy="276"/>
                  </a:xfrm>
                  <a:custGeom>
                    <a:avLst/>
                    <a:gdLst>
                      <a:gd name="T0" fmla="*/ 134 w 144"/>
                      <a:gd name="T1" fmla="*/ 182 h 182"/>
                      <a:gd name="T2" fmla="*/ 129 w 144"/>
                      <a:gd name="T3" fmla="*/ 180 h 182"/>
                      <a:gd name="T4" fmla="*/ 117 w 144"/>
                      <a:gd name="T5" fmla="*/ 169 h 182"/>
                      <a:gd name="T6" fmla="*/ 116 w 144"/>
                      <a:gd name="T7" fmla="*/ 158 h 182"/>
                      <a:gd name="T8" fmla="*/ 128 w 144"/>
                      <a:gd name="T9" fmla="*/ 157 h 182"/>
                      <a:gd name="T10" fmla="*/ 140 w 144"/>
                      <a:gd name="T11" fmla="*/ 168 h 182"/>
                      <a:gd name="T12" fmla="*/ 141 w 144"/>
                      <a:gd name="T13" fmla="*/ 179 h 182"/>
                      <a:gd name="T14" fmla="*/ 134 w 144"/>
                      <a:gd name="T15" fmla="*/ 182 h 182"/>
                      <a:gd name="T16" fmla="*/ 68 w 144"/>
                      <a:gd name="T17" fmla="*/ 113 h 182"/>
                      <a:gd name="T18" fmla="*/ 62 w 144"/>
                      <a:gd name="T19" fmla="*/ 110 h 182"/>
                      <a:gd name="T20" fmla="*/ 52 w 144"/>
                      <a:gd name="T21" fmla="*/ 97 h 182"/>
                      <a:gd name="T22" fmla="*/ 54 w 144"/>
                      <a:gd name="T23" fmla="*/ 85 h 182"/>
                      <a:gd name="T24" fmla="*/ 65 w 144"/>
                      <a:gd name="T25" fmla="*/ 87 h 182"/>
                      <a:gd name="T26" fmla="*/ 75 w 144"/>
                      <a:gd name="T27" fmla="*/ 99 h 182"/>
                      <a:gd name="T28" fmla="*/ 73 w 144"/>
                      <a:gd name="T29" fmla="*/ 111 h 182"/>
                      <a:gd name="T30" fmla="*/ 68 w 144"/>
                      <a:gd name="T31" fmla="*/ 113 h 182"/>
                      <a:gd name="T32" fmla="*/ 17 w 144"/>
                      <a:gd name="T33" fmla="*/ 32 h 182"/>
                      <a:gd name="T34" fmla="*/ 9 w 144"/>
                      <a:gd name="T35" fmla="*/ 27 h 182"/>
                      <a:gd name="T36" fmla="*/ 2 w 144"/>
                      <a:gd name="T37" fmla="*/ 13 h 182"/>
                      <a:gd name="T38" fmla="*/ 6 w 144"/>
                      <a:gd name="T39" fmla="*/ 2 h 182"/>
                      <a:gd name="T40" fmla="*/ 17 w 144"/>
                      <a:gd name="T41" fmla="*/ 6 h 182"/>
                      <a:gd name="T42" fmla="*/ 24 w 144"/>
                      <a:gd name="T43" fmla="*/ 20 h 182"/>
                      <a:gd name="T44" fmla="*/ 21 w 144"/>
                      <a:gd name="T45" fmla="*/ 31 h 182"/>
                      <a:gd name="T46" fmla="*/ 17 w 144"/>
                      <a:gd name="T47" fmla="*/ 32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44" h="182">
                        <a:moveTo>
                          <a:pt x="134" y="182"/>
                        </a:moveTo>
                        <a:cubicBezTo>
                          <a:pt x="132" y="182"/>
                          <a:pt x="130" y="182"/>
                          <a:pt x="129" y="180"/>
                        </a:cubicBezTo>
                        <a:cubicBezTo>
                          <a:pt x="125" y="177"/>
                          <a:pt x="121" y="173"/>
                          <a:pt x="117" y="169"/>
                        </a:cubicBezTo>
                        <a:cubicBezTo>
                          <a:pt x="113" y="166"/>
                          <a:pt x="113" y="161"/>
                          <a:pt x="116" y="158"/>
                        </a:cubicBezTo>
                        <a:cubicBezTo>
                          <a:pt x="119" y="154"/>
                          <a:pt x="125" y="154"/>
                          <a:pt x="128" y="157"/>
                        </a:cubicBezTo>
                        <a:cubicBezTo>
                          <a:pt x="132" y="161"/>
                          <a:pt x="136" y="164"/>
                          <a:pt x="140" y="168"/>
                        </a:cubicBezTo>
                        <a:cubicBezTo>
                          <a:pt x="143" y="171"/>
                          <a:pt x="144" y="176"/>
                          <a:pt x="141" y="179"/>
                        </a:cubicBezTo>
                        <a:cubicBezTo>
                          <a:pt x="139" y="181"/>
                          <a:pt x="137" y="182"/>
                          <a:pt x="134" y="182"/>
                        </a:cubicBezTo>
                        <a:close/>
                        <a:moveTo>
                          <a:pt x="68" y="113"/>
                        </a:moveTo>
                        <a:cubicBezTo>
                          <a:pt x="66" y="113"/>
                          <a:pt x="63" y="112"/>
                          <a:pt x="62" y="110"/>
                        </a:cubicBezTo>
                        <a:cubicBezTo>
                          <a:pt x="58" y="105"/>
                          <a:pt x="55" y="101"/>
                          <a:pt x="52" y="97"/>
                        </a:cubicBezTo>
                        <a:cubicBezTo>
                          <a:pt x="49" y="93"/>
                          <a:pt x="50" y="88"/>
                          <a:pt x="54" y="85"/>
                        </a:cubicBezTo>
                        <a:cubicBezTo>
                          <a:pt x="57" y="82"/>
                          <a:pt x="63" y="83"/>
                          <a:pt x="65" y="87"/>
                        </a:cubicBezTo>
                        <a:cubicBezTo>
                          <a:pt x="68" y="91"/>
                          <a:pt x="72" y="95"/>
                          <a:pt x="75" y="99"/>
                        </a:cubicBezTo>
                        <a:cubicBezTo>
                          <a:pt x="78" y="103"/>
                          <a:pt x="77" y="108"/>
                          <a:pt x="73" y="111"/>
                        </a:cubicBezTo>
                        <a:cubicBezTo>
                          <a:pt x="72" y="112"/>
                          <a:pt x="70" y="113"/>
                          <a:pt x="68" y="113"/>
                        </a:cubicBezTo>
                        <a:close/>
                        <a:moveTo>
                          <a:pt x="17" y="32"/>
                        </a:moveTo>
                        <a:cubicBezTo>
                          <a:pt x="14" y="32"/>
                          <a:pt x="11" y="30"/>
                          <a:pt x="9" y="27"/>
                        </a:cubicBezTo>
                        <a:cubicBezTo>
                          <a:pt x="7" y="22"/>
                          <a:pt x="5" y="18"/>
                          <a:pt x="2" y="13"/>
                        </a:cubicBezTo>
                        <a:cubicBezTo>
                          <a:pt x="0" y="8"/>
                          <a:pt x="2" y="3"/>
                          <a:pt x="6" y="2"/>
                        </a:cubicBezTo>
                        <a:cubicBezTo>
                          <a:pt x="10" y="0"/>
                          <a:pt x="15" y="1"/>
                          <a:pt x="17" y="6"/>
                        </a:cubicBezTo>
                        <a:cubicBezTo>
                          <a:pt x="20" y="10"/>
                          <a:pt x="22" y="15"/>
                          <a:pt x="24" y="20"/>
                        </a:cubicBezTo>
                        <a:cubicBezTo>
                          <a:pt x="26" y="24"/>
                          <a:pt x="25" y="29"/>
                          <a:pt x="21" y="31"/>
                        </a:cubicBezTo>
                        <a:cubicBezTo>
                          <a:pt x="19" y="32"/>
                          <a:pt x="18" y="32"/>
                          <a:pt x="17" y="32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201"/>
                  <p:cNvSpPr>
                    <a:spLocks/>
                  </p:cNvSpPr>
                  <p:nvPr/>
                </p:nvSpPr>
                <p:spPr bwMode="auto">
                  <a:xfrm>
                    <a:off x="3184" y="2313"/>
                    <a:ext cx="27" cy="36"/>
                  </a:xfrm>
                  <a:custGeom>
                    <a:avLst/>
                    <a:gdLst>
                      <a:gd name="T0" fmla="*/ 9 w 18"/>
                      <a:gd name="T1" fmla="*/ 24 h 24"/>
                      <a:gd name="T2" fmla="*/ 8 w 18"/>
                      <a:gd name="T3" fmla="*/ 24 h 24"/>
                      <a:gd name="T4" fmla="*/ 1 w 18"/>
                      <a:gd name="T5" fmla="*/ 15 h 24"/>
                      <a:gd name="T6" fmla="*/ 2 w 18"/>
                      <a:gd name="T7" fmla="*/ 7 h 24"/>
                      <a:gd name="T8" fmla="*/ 11 w 18"/>
                      <a:gd name="T9" fmla="*/ 0 h 24"/>
                      <a:gd name="T10" fmla="*/ 18 w 18"/>
                      <a:gd name="T11" fmla="*/ 9 h 24"/>
                      <a:gd name="T12" fmla="*/ 17 w 18"/>
                      <a:gd name="T13" fmla="*/ 17 h 24"/>
                      <a:gd name="T14" fmla="*/ 9 w 18"/>
                      <a:gd name="T1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24">
                        <a:moveTo>
                          <a:pt x="9" y="24"/>
                        </a:move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3" y="23"/>
                          <a:pt x="0" y="19"/>
                          <a:pt x="1" y="15"/>
                        </a:cubicBezTo>
                        <a:cubicBezTo>
                          <a:pt x="1" y="12"/>
                          <a:pt x="2" y="10"/>
                          <a:pt x="2" y="7"/>
                        </a:cubicBezTo>
                        <a:cubicBezTo>
                          <a:pt x="2" y="3"/>
                          <a:pt x="6" y="0"/>
                          <a:pt x="11" y="0"/>
                        </a:cubicBezTo>
                        <a:cubicBezTo>
                          <a:pt x="15" y="1"/>
                          <a:pt x="18" y="5"/>
                          <a:pt x="18" y="9"/>
                        </a:cubicBezTo>
                        <a:cubicBezTo>
                          <a:pt x="17" y="12"/>
                          <a:pt x="17" y="14"/>
                          <a:pt x="17" y="17"/>
                        </a:cubicBezTo>
                        <a:cubicBezTo>
                          <a:pt x="16" y="21"/>
                          <a:pt x="13" y="24"/>
                          <a:pt x="9" y="24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202"/>
                  <p:cNvSpPr>
                    <a:spLocks/>
                  </p:cNvSpPr>
                  <p:nvPr/>
                </p:nvSpPr>
                <p:spPr bwMode="auto">
                  <a:xfrm>
                    <a:off x="3192" y="2081"/>
                    <a:ext cx="90" cy="224"/>
                  </a:xfrm>
                  <a:custGeom>
                    <a:avLst/>
                    <a:gdLst>
                      <a:gd name="T0" fmla="*/ 7 w 60"/>
                      <a:gd name="T1" fmla="*/ 148 h 148"/>
                      <a:gd name="T2" fmla="*/ 1 w 60"/>
                      <a:gd name="T3" fmla="*/ 133 h 148"/>
                      <a:gd name="T4" fmla="*/ 3 w 60"/>
                      <a:gd name="T5" fmla="*/ 125 h 148"/>
                      <a:gd name="T6" fmla="*/ 6 w 60"/>
                      <a:gd name="T7" fmla="*/ 116 h 148"/>
                      <a:gd name="T8" fmla="*/ 7 w 60"/>
                      <a:gd name="T9" fmla="*/ 106 h 148"/>
                      <a:gd name="T10" fmla="*/ 9 w 60"/>
                      <a:gd name="T11" fmla="*/ 98 h 148"/>
                      <a:gd name="T12" fmla="*/ 13 w 60"/>
                      <a:gd name="T13" fmla="*/ 89 h 148"/>
                      <a:gd name="T14" fmla="*/ 14 w 60"/>
                      <a:gd name="T15" fmla="*/ 80 h 148"/>
                      <a:gd name="T16" fmla="*/ 17 w 60"/>
                      <a:gd name="T17" fmla="*/ 72 h 148"/>
                      <a:gd name="T18" fmla="*/ 21 w 60"/>
                      <a:gd name="T19" fmla="*/ 64 h 148"/>
                      <a:gd name="T20" fmla="*/ 23 w 60"/>
                      <a:gd name="T21" fmla="*/ 54 h 148"/>
                      <a:gd name="T22" fmla="*/ 26 w 60"/>
                      <a:gd name="T23" fmla="*/ 47 h 148"/>
                      <a:gd name="T24" fmla="*/ 30 w 60"/>
                      <a:gd name="T25" fmla="*/ 38 h 148"/>
                      <a:gd name="T26" fmla="*/ 33 w 60"/>
                      <a:gd name="T27" fmla="*/ 29 h 148"/>
                      <a:gd name="T28" fmla="*/ 36 w 60"/>
                      <a:gd name="T29" fmla="*/ 22 h 148"/>
                      <a:gd name="T30" fmla="*/ 41 w 60"/>
                      <a:gd name="T31" fmla="*/ 13 h 148"/>
                      <a:gd name="T32" fmla="*/ 44 w 60"/>
                      <a:gd name="T33" fmla="*/ 6 h 148"/>
                      <a:gd name="T34" fmla="*/ 58 w 60"/>
                      <a:gd name="T35" fmla="*/ 13 h 148"/>
                      <a:gd name="T36" fmla="*/ 54 w 60"/>
                      <a:gd name="T37" fmla="*/ 19 h 148"/>
                      <a:gd name="T38" fmla="*/ 51 w 60"/>
                      <a:gd name="T39" fmla="*/ 28 h 148"/>
                      <a:gd name="T40" fmla="*/ 48 w 60"/>
                      <a:gd name="T41" fmla="*/ 35 h 148"/>
                      <a:gd name="T42" fmla="*/ 43 w 60"/>
                      <a:gd name="T43" fmla="*/ 43 h 148"/>
                      <a:gd name="T44" fmla="*/ 41 w 60"/>
                      <a:gd name="T45" fmla="*/ 52 h 148"/>
                      <a:gd name="T46" fmla="*/ 38 w 60"/>
                      <a:gd name="T47" fmla="*/ 60 h 148"/>
                      <a:gd name="T48" fmla="*/ 34 w 60"/>
                      <a:gd name="T49" fmla="*/ 68 h 148"/>
                      <a:gd name="T50" fmla="*/ 32 w 60"/>
                      <a:gd name="T51" fmla="*/ 77 h 148"/>
                      <a:gd name="T52" fmla="*/ 30 w 60"/>
                      <a:gd name="T53" fmla="*/ 85 h 148"/>
                      <a:gd name="T54" fmla="*/ 26 w 60"/>
                      <a:gd name="T55" fmla="*/ 93 h 148"/>
                      <a:gd name="T56" fmla="*/ 25 w 60"/>
                      <a:gd name="T57" fmla="*/ 103 h 148"/>
                      <a:gd name="T58" fmla="*/ 23 w 60"/>
                      <a:gd name="T59" fmla="*/ 110 h 148"/>
                      <a:gd name="T60" fmla="*/ 20 w 60"/>
                      <a:gd name="T61" fmla="*/ 119 h 148"/>
                      <a:gd name="T62" fmla="*/ 19 w 60"/>
                      <a:gd name="T63" fmla="*/ 128 h 148"/>
                      <a:gd name="T64" fmla="*/ 17 w 60"/>
                      <a:gd name="T65" fmla="*/ 136 h 148"/>
                      <a:gd name="T66" fmla="*/ 8 w 60"/>
                      <a:gd name="T67" fmla="*/ 14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0" h="148">
                        <a:moveTo>
                          <a:pt x="8" y="148"/>
                        </a:moveTo>
                        <a:cubicBezTo>
                          <a:pt x="8" y="148"/>
                          <a:pt x="7" y="148"/>
                          <a:pt x="7" y="148"/>
                        </a:cubicBezTo>
                        <a:cubicBezTo>
                          <a:pt x="2" y="147"/>
                          <a:pt x="0" y="143"/>
                          <a:pt x="0" y="138"/>
                        </a:cubicBezTo>
                        <a:cubicBezTo>
                          <a:pt x="1" y="136"/>
                          <a:pt x="1" y="134"/>
                          <a:pt x="1" y="133"/>
                        </a:cubicBezTo>
                        <a:cubicBezTo>
                          <a:pt x="2" y="131"/>
                          <a:pt x="2" y="130"/>
                          <a:pt x="3" y="129"/>
                        </a:cubicBezTo>
                        <a:cubicBezTo>
                          <a:pt x="3" y="128"/>
                          <a:pt x="3" y="126"/>
                          <a:pt x="3" y="125"/>
                        </a:cubicBezTo>
                        <a:cubicBezTo>
                          <a:pt x="3" y="123"/>
                          <a:pt x="4" y="121"/>
                          <a:pt x="4" y="119"/>
                        </a:cubicBezTo>
                        <a:cubicBezTo>
                          <a:pt x="4" y="118"/>
                          <a:pt x="5" y="117"/>
                          <a:pt x="6" y="116"/>
                        </a:cubicBezTo>
                        <a:cubicBezTo>
                          <a:pt x="6" y="114"/>
                          <a:pt x="6" y="113"/>
                          <a:pt x="6" y="112"/>
                        </a:cubicBezTo>
                        <a:cubicBezTo>
                          <a:pt x="6" y="110"/>
                          <a:pt x="7" y="108"/>
                          <a:pt x="7" y="106"/>
                        </a:cubicBezTo>
                        <a:cubicBezTo>
                          <a:pt x="8" y="105"/>
                          <a:pt x="8" y="103"/>
                          <a:pt x="9" y="103"/>
                        </a:cubicBezTo>
                        <a:cubicBezTo>
                          <a:pt x="9" y="101"/>
                          <a:pt x="9" y="100"/>
                          <a:pt x="9" y="98"/>
                        </a:cubicBezTo>
                        <a:cubicBezTo>
                          <a:pt x="10" y="97"/>
                          <a:pt x="10" y="95"/>
                          <a:pt x="11" y="93"/>
                        </a:cubicBezTo>
                        <a:cubicBezTo>
                          <a:pt x="11" y="92"/>
                          <a:pt x="12" y="90"/>
                          <a:pt x="13" y="89"/>
                        </a:cubicBezTo>
                        <a:cubicBezTo>
                          <a:pt x="12" y="88"/>
                          <a:pt x="12" y="87"/>
                          <a:pt x="13" y="85"/>
                        </a:cubicBezTo>
                        <a:cubicBezTo>
                          <a:pt x="13" y="84"/>
                          <a:pt x="14" y="82"/>
                          <a:pt x="14" y="80"/>
                        </a:cubicBezTo>
                        <a:cubicBezTo>
                          <a:pt x="15" y="79"/>
                          <a:pt x="16" y="77"/>
                          <a:pt x="17" y="76"/>
                        </a:cubicBezTo>
                        <a:cubicBezTo>
                          <a:pt x="16" y="75"/>
                          <a:pt x="16" y="74"/>
                          <a:pt x="17" y="72"/>
                        </a:cubicBezTo>
                        <a:cubicBezTo>
                          <a:pt x="17" y="71"/>
                          <a:pt x="18" y="69"/>
                          <a:pt x="19" y="67"/>
                        </a:cubicBezTo>
                        <a:cubicBezTo>
                          <a:pt x="19" y="66"/>
                          <a:pt x="20" y="64"/>
                          <a:pt x="21" y="64"/>
                        </a:cubicBezTo>
                        <a:cubicBezTo>
                          <a:pt x="21" y="62"/>
                          <a:pt x="21" y="61"/>
                          <a:pt x="21" y="59"/>
                        </a:cubicBezTo>
                        <a:cubicBezTo>
                          <a:pt x="22" y="58"/>
                          <a:pt x="22" y="56"/>
                          <a:pt x="23" y="54"/>
                        </a:cubicBezTo>
                        <a:cubicBezTo>
                          <a:pt x="24" y="53"/>
                          <a:pt x="24" y="52"/>
                          <a:pt x="25" y="51"/>
                        </a:cubicBezTo>
                        <a:cubicBezTo>
                          <a:pt x="25" y="49"/>
                          <a:pt x="25" y="48"/>
                          <a:pt x="26" y="47"/>
                        </a:cubicBezTo>
                        <a:cubicBezTo>
                          <a:pt x="27" y="45"/>
                          <a:pt x="27" y="43"/>
                          <a:pt x="28" y="41"/>
                        </a:cubicBezTo>
                        <a:cubicBezTo>
                          <a:pt x="28" y="40"/>
                          <a:pt x="29" y="39"/>
                          <a:pt x="30" y="38"/>
                        </a:cubicBezTo>
                        <a:cubicBezTo>
                          <a:pt x="30" y="37"/>
                          <a:pt x="30" y="35"/>
                          <a:pt x="31" y="34"/>
                        </a:cubicBezTo>
                        <a:cubicBezTo>
                          <a:pt x="32" y="32"/>
                          <a:pt x="32" y="31"/>
                          <a:pt x="33" y="29"/>
                        </a:cubicBezTo>
                        <a:cubicBezTo>
                          <a:pt x="34" y="28"/>
                          <a:pt x="35" y="26"/>
                          <a:pt x="36" y="26"/>
                        </a:cubicBezTo>
                        <a:cubicBezTo>
                          <a:pt x="36" y="24"/>
                          <a:pt x="36" y="23"/>
                          <a:pt x="36" y="22"/>
                        </a:cubicBezTo>
                        <a:cubicBezTo>
                          <a:pt x="37" y="20"/>
                          <a:pt x="38" y="18"/>
                          <a:pt x="39" y="16"/>
                        </a:cubicBezTo>
                        <a:cubicBezTo>
                          <a:pt x="39" y="15"/>
                          <a:pt x="40" y="14"/>
                          <a:pt x="41" y="13"/>
                        </a:cubicBezTo>
                        <a:cubicBezTo>
                          <a:pt x="41" y="12"/>
                          <a:pt x="41" y="11"/>
                          <a:pt x="42" y="9"/>
                        </a:cubicBezTo>
                        <a:cubicBezTo>
                          <a:pt x="44" y="6"/>
                          <a:pt x="44" y="6"/>
                          <a:pt x="44" y="6"/>
                        </a:cubicBezTo>
                        <a:cubicBezTo>
                          <a:pt x="46" y="2"/>
                          <a:pt x="51" y="0"/>
                          <a:pt x="55" y="2"/>
                        </a:cubicBezTo>
                        <a:cubicBezTo>
                          <a:pt x="59" y="4"/>
                          <a:pt x="60" y="9"/>
                          <a:pt x="58" y="13"/>
                        </a:cubicBezTo>
                        <a:cubicBezTo>
                          <a:pt x="56" y="16"/>
                          <a:pt x="56" y="16"/>
                          <a:pt x="56" y="16"/>
                        </a:cubicBezTo>
                        <a:cubicBezTo>
                          <a:pt x="56" y="17"/>
                          <a:pt x="55" y="18"/>
                          <a:pt x="54" y="19"/>
                        </a:cubicBezTo>
                        <a:cubicBezTo>
                          <a:pt x="54" y="21"/>
                          <a:pt x="54" y="22"/>
                          <a:pt x="53" y="23"/>
                        </a:cubicBezTo>
                        <a:cubicBezTo>
                          <a:pt x="52" y="25"/>
                          <a:pt x="52" y="26"/>
                          <a:pt x="51" y="28"/>
                        </a:cubicBezTo>
                        <a:cubicBezTo>
                          <a:pt x="50" y="29"/>
                          <a:pt x="49" y="30"/>
                          <a:pt x="48" y="31"/>
                        </a:cubicBezTo>
                        <a:cubicBezTo>
                          <a:pt x="49" y="33"/>
                          <a:pt x="48" y="34"/>
                          <a:pt x="48" y="35"/>
                        </a:cubicBezTo>
                        <a:cubicBezTo>
                          <a:pt x="47" y="37"/>
                          <a:pt x="46" y="39"/>
                          <a:pt x="46" y="40"/>
                        </a:cubicBezTo>
                        <a:cubicBezTo>
                          <a:pt x="45" y="42"/>
                          <a:pt x="44" y="43"/>
                          <a:pt x="43" y="43"/>
                        </a:cubicBezTo>
                        <a:cubicBezTo>
                          <a:pt x="43" y="45"/>
                          <a:pt x="43" y="46"/>
                          <a:pt x="43" y="47"/>
                        </a:cubicBezTo>
                        <a:cubicBezTo>
                          <a:pt x="42" y="49"/>
                          <a:pt x="41" y="51"/>
                          <a:pt x="41" y="52"/>
                        </a:cubicBezTo>
                        <a:cubicBezTo>
                          <a:pt x="40" y="54"/>
                          <a:pt x="40" y="55"/>
                          <a:pt x="39" y="56"/>
                        </a:cubicBezTo>
                        <a:cubicBezTo>
                          <a:pt x="39" y="57"/>
                          <a:pt x="39" y="58"/>
                          <a:pt x="38" y="60"/>
                        </a:cubicBezTo>
                        <a:cubicBezTo>
                          <a:pt x="37" y="61"/>
                          <a:pt x="37" y="63"/>
                          <a:pt x="36" y="65"/>
                        </a:cubicBezTo>
                        <a:cubicBezTo>
                          <a:pt x="36" y="66"/>
                          <a:pt x="35" y="67"/>
                          <a:pt x="34" y="68"/>
                        </a:cubicBezTo>
                        <a:cubicBezTo>
                          <a:pt x="34" y="69"/>
                          <a:pt x="34" y="71"/>
                          <a:pt x="34" y="72"/>
                        </a:cubicBezTo>
                        <a:cubicBezTo>
                          <a:pt x="33" y="74"/>
                          <a:pt x="33" y="76"/>
                          <a:pt x="32" y="77"/>
                        </a:cubicBezTo>
                        <a:cubicBezTo>
                          <a:pt x="32" y="79"/>
                          <a:pt x="31" y="80"/>
                          <a:pt x="30" y="81"/>
                        </a:cubicBezTo>
                        <a:cubicBezTo>
                          <a:pt x="30" y="82"/>
                          <a:pt x="30" y="83"/>
                          <a:pt x="30" y="85"/>
                        </a:cubicBezTo>
                        <a:cubicBezTo>
                          <a:pt x="29" y="86"/>
                          <a:pt x="29" y="88"/>
                          <a:pt x="28" y="90"/>
                        </a:cubicBezTo>
                        <a:cubicBezTo>
                          <a:pt x="28" y="91"/>
                          <a:pt x="27" y="92"/>
                          <a:pt x="26" y="93"/>
                        </a:cubicBezTo>
                        <a:cubicBezTo>
                          <a:pt x="26" y="95"/>
                          <a:pt x="26" y="96"/>
                          <a:pt x="26" y="97"/>
                        </a:cubicBezTo>
                        <a:cubicBezTo>
                          <a:pt x="26" y="99"/>
                          <a:pt x="25" y="101"/>
                          <a:pt x="25" y="103"/>
                        </a:cubicBezTo>
                        <a:cubicBezTo>
                          <a:pt x="24" y="104"/>
                          <a:pt x="24" y="105"/>
                          <a:pt x="23" y="106"/>
                        </a:cubicBezTo>
                        <a:cubicBezTo>
                          <a:pt x="23" y="107"/>
                          <a:pt x="23" y="109"/>
                          <a:pt x="23" y="110"/>
                        </a:cubicBezTo>
                        <a:cubicBezTo>
                          <a:pt x="22" y="112"/>
                          <a:pt x="22" y="114"/>
                          <a:pt x="21" y="115"/>
                        </a:cubicBezTo>
                        <a:cubicBezTo>
                          <a:pt x="21" y="117"/>
                          <a:pt x="20" y="118"/>
                          <a:pt x="20" y="119"/>
                        </a:cubicBezTo>
                        <a:cubicBezTo>
                          <a:pt x="20" y="120"/>
                          <a:pt x="20" y="121"/>
                          <a:pt x="20" y="123"/>
                        </a:cubicBezTo>
                        <a:cubicBezTo>
                          <a:pt x="19" y="125"/>
                          <a:pt x="19" y="126"/>
                          <a:pt x="19" y="128"/>
                        </a:cubicBezTo>
                        <a:cubicBezTo>
                          <a:pt x="18" y="130"/>
                          <a:pt x="18" y="131"/>
                          <a:pt x="17" y="132"/>
                        </a:cubicBezTo>
                        <a:cubicBezTo>
                          <a:pt x="17" y="133"/>
                          <a:pt x="17" y="134"/>
                          <a:pt x="17" y="136"/>
                        </a:cubicBezTo>
                        <a:cubicBezTo>
                          <a:pt x="17" y="137"/>
                          <a:pt x="16" y="139"/>
                          <a:pt x="16" y="141"/>
                        </a:cubicBezTo>
                        <a:cubicBezTo>
                          <a:pt x="15" y="145"/>
                          <a:pt x="12" y="148"/>
                          <a:pt x="8" y="148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203"/>
                  <p:cNvSpPr>
                    <a:spLocks/>
                  </p:cNvSpPr>
                  <p:nvPr/>
                </p:nvSpPr>
                <p:spPr bwMode="auto">
                  <a:xfrm>
                    <a:off x="3263" y="2055"/>
                    <a:ext cx="33" cy="36"/>
                  </a:xfrm>
                  <a:custGeom>
                    <a:avLst/>
                    <a:gdLst>
                      <a:gd name="T0" fmla="*/ 9 w 22"/>
                      <a:gd name="T1" fmla="*/ 24 h 24"/>
                      <a:gd name="T2" fmla="*/ 5 w 22"/>
                      <a:gd name="T3" fmla="*/ 24 h 24"/>
                      <a:gd name="T4" fmla="*/ 2 w 22"/>
                      <a:gd name="T5" fmla="*/ 13 h 24"/>
                      <a:gd name="T6" fmla="*/ 6 w 22"/>
                      <a:gd name="T7" fmla="*/ 6 h 24"/>
                      <a:gd name="T8" fmla="*/ 16 w 22"/>
                      <a:gd name="T9" fmla="*/ 2 h 24"/>
                      <a:gd name="T10" fmla="*/ 20 w 22"/>
                      <a:gd name="T11" fmla="*/ 13 h 24"/>
                      <a:gd name="T12" fmla="*/ 16 w 22"/>
                      <a:gd name="T13" fmla="*/ 20 h 24"/>
                      <a:gd name="T14" fmla="*/ 9 w 22"/>
                      <a:gd name="T1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2" h="24">
                        <a:moveTo>
                          <a:pt x="9" y="24"/>
                        </a:moveTo>
                        <a:cubicBezTo>
                          <a:pt x="8" y="24"/>
                          <a:pt x="6" y="24"/>
                          <a:pt x="5" y="24"/>
                        </a:cubicBezTo>
                        <a:cubicBezTo>
                          <a:pt x="1" y="22"/>
                          <a:pt x="0" y="17"/>
                          <a:pt x="2" y="13"/>
                        </a:cubicBezTo>
                        <a:cubicBezTo>
                          <a:pt x="3" y="10"/>
                          <a:pt x="4" y="8"/>
                          <a:pt x="6" y="6"/>
                        </a:cubicBezTo>
                        <a:cubicBezTo>
                          <a:pt x="8" y="2"/>
                          <a:pt x="13" y="0"/>
                          <a:pt x="16" y="2"/>
                        </a:cubicBezTo>
                        <a:cubicBezTo>
                          <a:pt x="20" y="4"/>
                          <a:pt x="22" y="9"/>
                          <a:pt x="20" y="13"/>
                        </a:cubicBezTo>
                        <a:cubicBezTo>
                          <a:pt x="18" y="15"/>
                          <a:pt x="17" y="18"/>
                          <a:pt x="16" y="20"/>
                        </a:cubicBezTo>
                        <a:cubicBezTo>
                          <a:pt x="15" y="23"/>
                          <a:pt x="12" y="24"/>
                          <a:pt x="9" y="24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204"/>
                  <p:cNvSpPr>
                    <a:spLocks/>
                  </p:cNvSpPr>
                  <p:nvPr/>
                </p:nvSpPr>
                <p:spPr bwMode="auto">
                  <a:xfrm>
                    <a:off x="3453" y="1823"/>
                    <a:ext cx="37" cy="33"/>
                  </a:xfrm>
                  <a:custGeom>
                    <a:avLst/>
                    <a:gdLst>
                      <a:gd name="T0" fmla="*/ 9 w 24"/>
                      <a:gd name="T1" fmla="*/ 22 h 22"/>
                      <a:gd name="T2" fmla="*/ 3 w 24"/>
                      <a:gd name="T3" fmla="*/ 19 h 22"/>
                      <a:gd name="T4" fmla="*/ 4 w 24"/>
                      <a:gd name="T5" fmla="*/ 8 h 22"/>
                      <a:gd name="T6" fmla="*/ 10 w 24"/>
                      <a:gd name="T7" fmla="*/ 3 h 22"/>
                      <a:gd name="T8" fmla="*/ 21 w 24"/>
                      <a:gd name="T9" fmla="*/ 4 h 22"/>
                      <a:gd name="T10" fmla="*/ 20 w 24"/>
                      <a:gd name="T11" fmla="*/ 15 h 22"/>
                      <a:gd name="T12" fmla="*/ 14 w 24"/>
                      <a:gd name="T13" fmla="*/ 20 h 22"/>
                      <a:gd name="T14" fmla="*/ 9 w 24"/>
                      <a:gd name="T15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22">
                        <a:moveTo>
                          <a:pt x="9" y="22"/>
                        </a:moveTo>
                        <a:cubicBezTo>
                          <a:pt x="7" y="22"/>
                          <a:pt x="4" y="21"/>
                          <a:pt x="3" y="19"/>
                        </a:cubicBezTo>
                        <a:cubicBezTo>
                          <a:pt x="0" y="16"/>
                          <a:pt x="0" y="11"/>
                          <a:pt x="4" y="8"/>
                        </a:cubicBezTo>
                        <a:cubicBezTo>
                          <a:pt x="6" y="6"/>
                          <a:pt x="8" y="4"/>
                          <a:pt x="10" y="3"/>
                        </a:cubicBezTo>
                        <a:cubicBezTo>
                          <a:pt x="14" y="0"/>
                          <a:pt x="19" y="1"/>
                          <a:pt x="21" y="4"/>
                        </a:cubicBezTo>
                        <a:cubicBezTo>
                          <a:pt x="24" y="8"/>
                          <a:pt x="24" y="13"/>
                          <a:pt x="20" y="15"/>
                        </a:cubicBezTo>
                        <a:cubicBezTo>
                          <a:pt x="18" y="17"/>
                          <a:pt x="16" y="19"/>
                          <a:pt x="14" y="20"/>
                        </a:cubicBezTo>
                        <a:cubicBezTo>
                          <a:pt x="12" y="22"/>
                          <a:pt x="11" y="22"/>
                          <a:pt x="9" y="22"/>
                        </a:cubicBezTo>
                        <a:close/>
                      </a:path>
                    </a:pathLst>
                  </a:custGeom>
                  <a:solidFill>
                    <a:srgbClr val="4E5A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" name="Freeform 206"/>
                <p:cNvSpPr>
                  <a:spLocks/>
                </p:cNvSpPr>
                <p:nvPr/>
              </p:nvSpPr>
              <p:spPr bwMode="auto">
                <a:xfrm>
                  <a:off x="3488" y="1663"/>
                  <a:ext cx="422" cy="166"/>
                </a:xfrm>
                <a:custGeom>
                  <a:avLst/>
                  <a:gdLst>
                    <a:gd name="T0" fmla="*/ 4 w 279"/>
                    <a:gd name="T1" fmla="*/ 95 h 109"/>
                    <a:gd name="T2" fmla="*/ 15 w 279"/>
                    <a:gd name="T3" fmla="*/ 87 h 109"/>
                    <a:gd name="T4" fmla="*/ 26 w 279"/>
                    <a:gd name="T5" fmla="*/ 80 h 109"/>
                    <a:gd name="T6" fmla="*/ 38 w 279"/>
                    <a:gd name="T7" fmla="*/ 73 h 109"/>
                    <a:gd name="T8" fmla="*/ 49 w 279"/>
                    <a:gd name="T9" fmla="*/ 66 h 109"/>
                    <a:gd name="T10" fmla="*/ 61 w 279"/>
                    <a:gd name="T11" fmla="*/ 59 h 109"/>
                    <a:gd name="T12" fmla="*/ 73 w 279"/>
                    <a:gd name="T13" fmla="*/ 53 h 109"/>
                    <a:gd name="T14" fmla="*/ 85 w 279"/>
                    <a:gd name="T15" fmla="*/ 47 h 109"/>
                    <a:gd name="T16" fmla="*/ 97 w 279"/>
                    <a:gd name="T17" fmla="*/ 42 h 109"/>
                    <a:gd name="T18" fmla="*/ 109 w 279"/>
                    <a:gd name="T19" fmla="*/ 36 h 109"/>
                    <a:gd name="T20" fmla="*/ 122 w 279"/>
                    <a:gd name="T21" fmla="*/ 32 h 109"/>
                    <a:gd name="T22" fmla="*/ 134 w 279"/>
                    <a:gd name="T23" fmla="*/ 27 h 109"/>
                    <a:gd name="T24" fmla="*/ 147 w 279"/>
                    <a:gd name="T25" fmla="*/ 23 h 109"/>
                    <a:gd name="T26" fmla="*/ 160 w 279"/>
                    <a:gd name="T27" fmla="*/ 19 h 109"/>
                    <a:gd name="T28" fmla="*/ 173 w 279"/>
                    <a:gd name="T29" fmla="*/ 15 h 109"/>
                    <a:gd name="T30" fmla="*/ 186 w 279"/>
                    <a:gd name="T31" fmla="*/ 12 h 109"/>
                    <a:gd name="T32" fmla="*/ 199 w 279"/>
                    <a:gd name="T33" fmla="*/ 9 h 109"/>
                    <a:gd name="T34" fmla="*/ 212 w 279"/>
                    <a:gd name="T35" fmla="*/ 7 h 109"/>
                    <a:gd name="T36" fmla="*/ 225 w 279"/>
                    <a:gd name="T37" fmla="*/ 5 h 109"/>
                    <a:gd name="T38" fmla="*/ 238 w 279"/>
                    <a:gd name="T39" fmla="*/ 3 h 109"/>
                    <a:gd name="T40" fmla="*/ 251 w 279"/>
                    <a:gd name="T41" fmla="*/ 1 h 109"/>
                    <a:gd name="T42" fmla="*/ 265 w 279"/>
                    <a:gd name="T43" fmla="*/ 0 h 109"/>
                    <a:gd name="T44" fmla="*/ 271 w 279"/>
                    <a:gd name="T45" fmla="*/ 16 h 109"/>
                    <a:gd name="T46" fmla="*/ 258 w 279"/>
                    <a:gd name="T47" fmla="*/ 17 h 109"/>
                    <a:gd name="T48" fmla="*/ 245 w 279"/>
                    <a:gd name="T49" fmla="*/ 18 h 109"/>
                    <a:gd name="T50" fmla="*/ 233 w 279"/>
                    <a:gd name="T51" fmla="*/ 20 h 109"/>
                    <a:gd name="T52" fmla="*/ 220 w 279"/>
                    <a:gd name="T53" fmla="*/ 22 h 109"/>
                    <a:gd name="T54" fmla="*/ 207 w 279"/>
                    <a:gd name="T55" fmla="*/ 24 h 109"/>
                    <a:gd name="T56" fmla="*/ 194 w 279"/>
                    <a:gd name="T57" fmla="*/ 26 h 109"/>
                    <a:gd name="T58" fmla="*/ 182 w 279"/>
                    <a:gd name="T59" fmla="*/ 29 h 109"/>
                    <a:gd name="T60" fmla="*/ 169 w 279"/>
                    <a:gd name="T61" fmla="*/ 33 h 109"/>
                    <a:gd name="T62" fmla="*/ 157 w 279"/>
                    <a:gd name="T63" fmla="*/ 36 h 109"/>
                    <a:gd name="T64" fmla="*/ 145 w 279"/>
                    <a:gd name="T65" fmla="*/ 40 h 109"/>
                    <a:gd name="T66" fmla="*/ 132 w 279"/>
                    <a:gd name="T67" fmla="*/ 45 h 109"/>
                    <a:gd name="T68" fmla="*/ 120 w 279"/>
                    <a:gd name="T69" fmla="*/ 49 h 109"/>
                    <a:gd name="T70" fmla="*/ 108 w 279"/>
                    <a:gd name="T71" fmla="*/ 54 h 109"/>
                    <a:gd name="T72" fmla="*/ 97 w 279"/>
                    <a:gd name="T73" fmla="*/ 59 h 109"/>
                    <a:gd name="T74" fmla="*/ 85 w 279"/>
                    <a:gd name="T75" fmla="*/ 65 h 109"/>
                    <a:gd name="T76" fmla="*/ 73 w 279"/>
                    <a:gd name="T77" fmla="*/ 71 h 109"/>
                    <a:gd name="T78" fmla="*/ 62 w 279"/>
                    <a:gd name="T79" fmla="*/ 77 h 109"/>
                    <a:gd name="T80" fmla="*/ 51 w 279"/>
                    <a:gd name="T81" fmla="*/ 83 h 109"/>
                    <a:gd name="T82" fmla="*/ 40 w 279"/>
                    <a:gd name="T83" fmla="*/ 90 h 109"/>
                    <a:gd name="T84" fmla="*/ 29 w 279"/>
                    <a:gd name="T85" fmla="*/ 97 h 109"/>
                    <a:gd name="T86" fmla="*/ 18 w 279"/>
                    <a:gd name="T87" fmla="*/ 10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79" h="109">
                      <a:moveTo>
                        <a:pt x="9" y="109"/>
                      </a:moveTo>
                      <a:cubicBezTo>
                        <a:pt x="7" y="109"/>
                        <a:pt x="4" y="108"/>
                        <a:pt x="3" y="106"/>
                      </a:cubicBezTo>
                      <a:cubicBezTo>
                        <a:pt x="0" y="102"/>
                        <a:pt x="1" y="97"/>
                        <a:pt x="4" y="95"/>
                      </a:cubicBezTo>
                      <a:cubicBezTo>
                        <a:pt x="6" y="94"/>
                        <a:pt x="7" y="93"/>
                        <a:pt x="9" y="92"/>
                      </a:cubicBezTo>
                      <a:cubicBezTo>
                        <a:pt x="10" y="91"/>
                        <a:pt x="11" y="90"/>
                        <a:pt x="13" y="90"/>
                      </a:cubicBezTo>
                      <a:cubicBezTo>
                        <a:pt x="13" y="89"/>
                        <a:pt x="14" y="88"/>
                        <a:pt x="15" y="87"/>
                      </a:cubicBezTo>
                      <a:cubicBezTo>
                        <a:pt x="17" y="86"/>
                        <a:pt x="18" y="85"/>
                        <a:pt x="20" y="84"/>
                      </a:cubicBezTo>
                      <a:cubicBezTo>
                        <a:pt x="21" y="83"/>
                        <a:pt x="22" y="83"/>
                        <a:pt x="24" y="83"/>
                      </a:cubicBezTo>
                      <a:cubicBezTo>
                        <a:pt x="24" y="81"/>
                        <a:pt x="25" y="80"/>
                        <a:pt x="26" y="80"/>
                      </a:cubicBezTo>
                      <a:cubicBezTo>
                        <a:pt x="28" y="79"/>
                        <a:pt x="30" y="78"/>
                        <a:pt x="31" y="77"/>
                      </a:cubicBezTo>
                      <a:cubicBezTo>
                        <a:pt x="32" y="76"/>
                        <a:pt x="34" y="76"/>
                        <a:pt x="35" y="75"/>
                      </a:cubicBezTo>
                      <a:cubicBezTo>
                        <a:pt x="36" y="74"/>
                        <a:pt x="37" y="73"/>
                        <a:pt x="38" y="73"/>
                      </a:cubicBezTo>
                      <a:cubicBezTo>
                        <a:pt x="39" y="72"/>
                        <a:pt x="41" y="71"/>
                        <a:pt x="43" y="70"/>
                      </a:cubicBezTo>
                      <a:cubicBezTo>
                        <a:pt x="44" y="69"/>
                        <a:pt x="45" y="69"/>
                        <a:pt x="46" y="69"/>
                      </a:cubicBezTo>
                      <a:cubicBezTo>
                        <a:pt x="47" y="67"/>
                        <a:pt x="48" y="66"/>
                        <a:pt x="49" y="66"/>
                      </a:cubicBezTo>
                      <a:cubicBezTo>
                        <a:pt x="51" y="65"/>
                        <a:pt x="52" y="64"/>
                        <a:pt x="54" y="63"/>
                      </a:cubicBezTo>
                      <a:cubicBezTo>
                        <a:pt x="55" y="62"/>
                        <a:pt x="57" y="62"/>
                        <a:pt x="58" y="62"/>
                      </a:cubicBezTo>
                      <a:cubicBezTo>
                        <a:pt x="59" y="61"/>
                        <a:pt x="60" y="60"/>
                        <a:pt x="61" y="59"/>
                      </a:cubicBezTo>
                      <a:cubicBezTo>
                        <a:pt x="63" y="58"/>
                        <a:pt x="64" y="57"/>
                        <a:pt x="66" y="57"/>
                      </a:cubicBezTo>
                      <a:cubicBezTo>
                        <a:pt x="67" y="56"/>
                        <a:pt x="68" y="56"/>
                        <a:pt x="70" y="56"/>
                      </a:cubicBezTo>
                      <a:cubicBezTo>
                        <a:pt x="70" y="55"/>
                        <a:pt x="71" y="54"/>
                        <a:pt x="73" y="53"/>
                      </a:cubicBezTo>
                      <a:cubicBezTo>
                        <a:pt x="74" y="52"/>
                        <a:pt x="76" y="51"/>
                        <a:pt x="78" y="51"/>
                      </a:cubicBezTo>
                      <a:cubicBezTo>
                        <a:pt x="79" y="50"/>
                        <a:pt x="80" y="50"/>
                        <a:pt x="82" y="50"/>
                      </a:cubicBezTo>
                      <a:cubicBezTo>
                        <a:pt x="82" y="49"/>
                        <a:pt x="83" y="48"/>
                        <a:pt x="85" y="47"/>
                      </a:cubicBezTo>
                      <a:cubicBezTo>
                        <a:pt x="86" y="46"/>
                        <a:pt x="88" y="46"/>
                        <a:pt x="90" y="45"/>
                      </a:cubicBezTo>
                      <a:cubicBezTo>
                        <a:pt x="91" y="44"/>
                        <a:pt x="92" y="44"/>
                        <a:pt x="94" y="44"/>
                      </a:cubicBezTo>
                      <a:cubicBezTo>
                        <a:pt x="95" y="43"/>
                        <a:pt x="96" y="42"/>
                        <a:pt x="97" y="42"/>
                      </a:cubicBezTo>
                      <a:cubicBezTo>
                        <a:pt x="99" y="41"/>
                        <a:pt x="100" y="40"/>
                        <a:pt x="102" y="39"/>
                      </a:cubicBezTo>
                      <a:cubicBezTo>
                        <a:pt x="103" y="39"/>
                        <a:pt x="105" y="39"/>
                        <a:pt x="106" y="39"/>
                      </a:cubicBezTo>
                      <a:cubicBezTo>
                        <a:pt x="107" y="38"/>
                        <a:pt x="108" y="37"/>
                        <a:pt x="109" y="36"/>
                      </a:cubicBezTo>
                      <a:cubicBezTo>
                        <a:pt x="111" y="36"/>
                        <a:pt x="113" y="35"/>
                        <a:pt x="114" y="34"/>
                      </a:cubicBezTo>
                      <a:cubicBezTo>
                        <a:pt x="116" y="34"/>
                        <a:pt x="117" y="34"/>
                        <a:pt x="118" y="34"/>
                      </a:cubicBezTo>
                      <a:cubicBezTo>
                        <a:pt x="119" y="33"/>
                        <a:pt x="120" y="32"/>
                        <a:pt x="122" y="32"/>
                      </a:cubicBezTo>
                      <a:cubicBezTo>
                        <a:pt x="123" y="31"/>
                        <a:pt x="125" y="30"/>
                        <a:pt x="127" y="30"/>
                      </a:cubicBezTo>
                      <a:cubicBezTo>
                        <a:pt x="128" y="29"/>
                        <a:pt x="130" y="29"/>
                        <a:pt x="131" y="29"/>
                      </a:cubicBezTo>
                      <a:cubicBezTo>
                        <a:pt x="132" y="28"/>
                        <a:pt x="133" y="27"/>
                        <a:pt x="134" y="27"/>
                      </a:cubicBezTo>
                      <a:cubicBezTo>
                        <a:pt x="136" y="26"/>
                        <a:pt x="138" y="26"/>
                        <a:pt x="140" y="25"/>
                      </a:cubicBezTo>
                      <a:cubicBezTo>
                        <a:pt x="141" y="25"/>
                        <a:pt x="142" y="25"/>
                        <a:pt x="144" y="25"/>
                      </a:cubicBezTo>
                      <a:cubicBezTo>
                        <a:pt x="144" y="24"/>
                        <a:pt x="146" y="23"/>
                        <a:pt x="147" y="23"/>
                      </a:cubicBezTo>
                      <a:cubicBezTo>
                        <a:pt x="149" y="22"/>
                        <a:pt x="150" y="22"/>
                        <a:pt x="152" y="21"/>
                      </a:cubicBezTo>
                      <a:cubicBezTo>
                        <a:pt x="154" y="21"/>
                        <a:pt x="155" y="21"/>
                        <a:pt x="156" y="21"/>
                      </a:cubicBezTo>
                      <a:cubicBezTo>
                        <a:pt x="157" y="20"/>
                        <a:pt x="158" y="19"/>
                        <a:pt x="160" y="19"/>
                      </a:cubicBezTo>
                      <a:cubicBezTo>
                        <a:pt x="161" y="18"/>
                        <a:pt x="163" y="18"/>
                        <a:pt x="165" y="17"/>
                      </a:cubicBezTo>
                      <a:cubicBezTo>
                        <a:pt x="166" y="17"/>
                        <a:pt x="168" y="17"/>
                        <a:pt x="169" y="17"/>
                      </a:cubicBezTo>
                      <a:cubicBezTo>
                        <a:pt x="170" y="16"/>
                        <a:pt x="171" y="16"/>
                        <a:pt x="173" y="15"/>
                      </a:cubicBezTo>
                      <a:cubicBezTo>
                        <a:pt x="174" y="15"/>
                        <a:pt x="176" y="14"/>
                        <a:pt x="178" y="14"/>
                      </a:cubicBezTo>
                      <a:cubicBezTo>
                        <a:pt x="179" y="14"/>
                        <a:pt x="181" y="14"/>
                        <a:pt x="182" y="14"/>
                      </a:cubicBezTo>
                      <a:cubicBezTo>
                        <a:pt x="183" y="13"/>
                        <a:pt x="184" y="12"/>
                        <a:pt x="186" y="12"/>
                      </a:cubicBezTo>
                      <a:cubicBezTo>
                        <a:pt x="187" y="12"/>
                        <a:pt x="189" y="11"/>
                        <a:pt x="191" y="11"/>
                      </a:cubicBezTo>
                      <a:cubicBezTo>
                        <a:pt x="192" y="11"/>
                        <a:pt x="194" y="11"/>
                        <a:pt x="195" y="11"/>
                      </a:cubicBezTo>
                      <a:cubicBezTo>
                        <a:pt x="196" y="10"/>
                        <a:pt x="197" y="10"/>
                        <a:pt x="199" y="9"/>
                      </a:cubicBezTo>
                      <a:cubicBezTo>
                        <a:pt x="200" y="9"/>
                        <a:pt x="202" y="8"/>
                        <a:pt x="204" y="8"/>
                      </a:cubicBezTo>
                      <a:cubicBezTo>
                        <a:pt x="205" y="8"/>
                        <a:pt x="207" y="8"/>
                        <a:pt x="208" y="8"/>
                      </a:cubicBezTo>
                      <a:cubicBezTo>
                        <a:pt x="209" y="8"/>
                        <a:pt x="210" y="7"/>
                        <a:pt x="212" y="7"/>
                      </a:cubicBezTo>
                      <a:cubicBezTo>
                        <a:pt x="214" y="6"/>
                        <a:pt x="215" y="6"/>
                        <a:pt x="217" y="6"/>
                      </a:cubicBezTo>
                      <a:cubicBezTo>
                        <a:pt x="219" y="6"/>
                        <a:pt x="220" y="6"/>
                        <a:pt x="221" y="6"/>
                      </a:cubicBezTo>
                      <a:cubicBezTo>
                        <a:pt x="222" y="5"/>
                        <a:pt x="223" y="5"/>
                        <a:pt x="225" y="5"/>
                      </a:cubicBezTo>
                      <a:cubicBezTo>
                        <a:pt x="227" y="4"/>
                        <a:pt x="229" y="4"/>
                        <a:pt x="230" y="4"/>
                      </a:cubicBezTo>
                      <a:cubicBezTo>
                        <a:pt x="232" y="4"/>
                        <a:pt x="233" y="4"/>
                        <a:pt x="234" y="4"/>
                      </a:cubicBezTo>
                      <a:cubicBezTo>
                        <a:pt x="235" y="3"/>
                        <a:pt x="237" y="3"/>
                        <a:pt x="238" y="3"/>
                      </a:cubicBezTo>
                      <a:cubicBezTo>
                        <a:pt x="240" y="3"/>
                        <a:pt x="242" y="2"/>
                        <a:pt x="244" y="2"/>
                      </a:cubicBezTo>
                      <a:cubicBezTo>
                        <a:pt x="245" y="2"/>
                        <a:pt x="246" y="2"/>
                        <a:pt x="248" y="3"/>
                      </a:cubicBezTo>
                      <a:cubicBezTo>
                        <a:pt x="249" y="2"/>
                        <a:pt x="250" y="1"/>
                        <a:pt x="251" y="1"/>
                      </a:cubicBezTo>
                      <a:cubicBezTo>
                        <a:pt x="253" y="1"/>
                        <a:pt x="255" y="1"/>
                        <a:pt x="257" y="1"/>
                      </a:cubicBezTo>
                      <a:cubicBezTo>
                        <a:pt x="258" y="1"/>
                        <a:pt x="260" y="1"/>
                        <a:pt x="261" y="1"/>
                      </a:cubicBezTo>
                      <a:cubicBezTo>
                        <a:pt x="262" y="1"/>
                        <a:pt x="263" y="0"/>
                        <a:pt x="265" y="0"/>
                      </a:cubicBezTo>
                      <a:cubicBezTo>
                        <a:pt x="267" y="0"/>
                        <a:pt x="268" y="0"/>
                        <a:pt x="270" y="0"/>
                      </a:cubicBezTo>
                      <a:cubicBezTo>
                        <a:pt x="275" y="0"/>
                        <a:pt x="278" y="3"/>
                        <a:pt x="279" y="7"/>
                      </a:cubicBezTo>
                      <a:cubicBezTo>
                        <a:pt x="279" y="12"/>
                        <a:pt x="276" y="16"/>
                        <a:pt x="271" y="16"/>
                      </a:cubicBezTo>
                      <a:cubicBezTo>
                        <a:pt x="269" y="16"/>
                        <a:pt x="268" y="16"/>
                        <a:pt x="266" y="16"/>
                      </a:cubicBezTo>
                      <a:cubicBezTo>
                        <a:pt x="264" y="16"/>
                        <a:pt x="263" y="16"/>
                        <a:pt x="262" y="15"/>
                      </a:cubicBezTo>
                      <a:cubicBezTo>
                        <a:pt x="261" y="16"/>
                        <a:pt x="260" y="17"/>
                        <a:pt x="258" y="17"/>
                      </a:cubicBezTo>
                      <a:cubicBezTo>
                        <a:pt x="257" y="17"/>
                        <a:pt x="255" y="17"/>
                        <a:pt x="253" y="17"/>
                      </a:cubicBezTo>
                      <a:cubicBezTo>
                        <a:pt x="252" y="17"/>
                        <a:pt x="250" y="17"/>
                        <a:pt x="249" y="17"/>
                      </a:cubicBezTo>
                      <a:cubicBezTo>
                        <a:pt x="248" y="17"/>
                        <a:pt x="247" y="18"/>
                        <a:pt x="245" y="18"/>
                      </a:cubicBezTo>
                      <a:cubicBezTo>
                        <a:pt x="244" y="18"/>
                        <a:pt x="242" y="18"/>
                        <a:pt x="240" y="19"/>
                      </a:cubicBezTo>
                      <a:cubicBezTo>
                        <a:pt x="239" y="19"/>
                        <a:pt x="237" y="19"/>
                        <a:pt x="236" y="18"/>
                      </a:cubicBezTo>
                      <a:cubicBezTo>
                        <a:pt x="235" y="19"/>
                        <a:pt x="234" y="19"/>
                        <a:pt x="233" y="20"/>
                      </a:cubicBezTo>
                      <a:cubicBezTo>
                        <a:pt x="231" y="20"/>
                        <a:pt x="229" y="20"/>
                        <a:pt x="227" y="20"/>
                      </a:cubicBezTo>
                      <a:cubicBezTo>
                        <a:pt x="226" y="21"/>
                        <a:pt x="225" y="20"/>
                        <a:pt x="223" y="20"/>
                      </a:cubicBezTo>
                      <a:cubicBezTo>
                        <a:pt x="222" y="21"/>
                        <a:pt x="221" y="21"/>
                        <a:pt x="220" y="22"/>
                      </a:cubicBezTo>
                      <a:cubicBezTo>
                        <a:pt x="218" y="22"/>
                        <a:pt x="216" y="22"/>
                        <a:pt x="214" y="22"/>
                      </a:cubicBezTo>
                      <a:cubicBezTo>
                        <a:pt x="213" y="23"/>
                        <a:pt x="212" y="23"/>
                        <a:pt x="211" y="22"/>
                      </a:cubicBezTo>
                      <a:cubicBezTo>
                        <a:pt x="210" y="23"/>
                        <a:pt x="208" y="24"/>
                        <a:pt x="207" y="24"/>
                      </a:cubicBezTo>
                      <a:cubicBezTo>
                        <a:pt x="205" y="24"/>
                        <a:pt x="204" y="25"/>
                        <a:pt x="202" y="25"/>
                      </a:cubicBezTo>
                      <a:cubicBezTo>
                        <a:pt x="200" y="25"/>
                        <a:pt x="199" y="25"/>
                        <a:pt x="198" y="25"/>
                      </a:cubicBezTo>
                      <a:cubicBezTo>
                        <a:pt x="197" y="26"/>
                        <a:pt x="196" y="26"/>
                        <a:pt x="194" y="26"/>
                      </a:cubicBezTo>
                      <a:cubicBezTo>
                        <a:pt x="193" y="27"/>
                        <a:pt x="191" y="27"/>
                        <a:pt x="189" y="28"/>
                      </a:cubicBezTo>
                      <a:cubicBezTo>
                        <a:pt x="188" y="28"/>
                        <a:pt x="187" y="28"/>
                        <a:pt x="185" y="28"/>
                      </a:cubicBezTo>
                      <a:cubicBezTo>
                        <a:pt x="184" y="28"/>
                        <a:pt x="183" y="29"/>
                        <a:pt x="182" y="29"/>
                      </a:cubicBezTo>
                      <a:cubicBezTo>
                        <a:pt x="180" y="30"/>
                        <a:pt x="178" y="30"/>
                        <a:pt x="177" y="31"/>
                      </a:cubicBezTo>
                      <a:cubicBezTo>
                        <a:pt x="175" y="31"/>
                        <a:pt x="174" y="31"/>
                        <a:pt x="173" y="31"/>
                      </a:cubicBezTo>
                      <a:cubicBezTo>
                        <a:pt x="172" y="32"/>
                        <a:pt x="171" y="32"/>
                        <a:pt x="169" y="33"/>
                      </a:cubicBezTo>
                      <a:cubicBezTo>
                        <a:pt x="168" y="33"/>
                        <a:pt x="166" y="34"/>
                        <a:pt x="164" y="34"/>
                      </a:cubicBezTo>
                      <a:cubicBezTo>
                        <a:pt x="163" y="35"/>
                        <a:pt x="161" y="35"/>
                        <a:pt x="160" y="34"/>
                      </a:cubicBezTo>
                      <a:cubicBezTo>
                        <a:pt x="159" y="35"/>
                        <a:pt x="158" y="36"/>
                        <a:pt x="157" y="36"/>
                      </a:cubicBezTo>
                      <a:cubicBezTo>
                        <a:pt x="155" y="37"/>
                        <a:pt x="153" y="37"/>
                        <a:pt x="152" y="38"/>
                      </a:cubicBezTo>
                      <a:cubicBezTo>
                        <a:pt x="150" y="38"/>
                        <a:pt x="149" y="38"/>
                        <a:pt x="148" y="38"/>
                      </a:cubicBezTo>
                      <a:cubicBezTo>
                        <a:pt x="147" y="39"/>
                        <a:pt x="146" y="40"/>
                        <a:pt x="145" y="40"/>
                      </a:cubicBezTo>
                      <a:cubicBezTo>
                        <a:pt x="143" y="41"/>
                        <a:pt x="141" y="41"/>
                        <a:pt x="139" y="42"/>
                      </a:cubicBezTo>
                      <a:cubicBezTo>
                        <a:pt x="138" y="43"/>
                        <a:pt x="137" y="43"/>
                        <a:pt x="136" y="42"/>
                      </a:cubicBezTo>
                      <a:cubicBezTo>
                        <a:pt x="135" y="43"/>
                        <a:pt x="134" y="44"/>
                        <a:pt x="132" y="45"/>
                      </a:cubicBezTo>
                      <a:cubicBezTo>
                        <a:pt x="131" y="45"/>
                        <a:pt x="129" y="46"/>
                        <a:pt x="127" y="46"/>
                      </a:cubicBezTo>
                      <a:cubicBezTo>
                        <a:pt x="126" y="47"/>
                        <a:pt x="125" y="47"/>
                        <a:pt x="123" y="47"/>
                      </a:cubicBezTo>
                      <a:cubicBezTo>
                        <a:pt x="123" y="48"/>
                        <a:pt x="122" y="49"/>
                        <a:pt x="120" y="49"/>
                      </a:cubicBezTo>
                      <a:cubicBezTo>
                        <a:pt x="119" y="50"/>
                        <a:pt x="117" y="51"/>
                        <a:pt x="115" y="51"/>
                      </a:cubicBezTo>
                      <a:cubicBezTo>
                        <a:pt x="114" y="52"/>
                        <a:pt x="113" y="52"/>
                        <a:pt x="111" y="52"/>
                      </a:cubicBezTo>
                      <a:cubicBezTo>
                        <a:pt x="111" y="53"/>
                        <a:pt x="110" y="54"/>
                        <a:pt x="108" y="54"/>
                      </a:cubicBezTo>
                      <a:cubicBezTo>
                        <a:pt x="107" y="55"/>
                        <a:pt x="105" y="56"/>
                        <a:pt x="103" y="56"/>
                      </a:cubicBezTo>
                      <a:cubicBezTo>
                        <a:pt x="102" y="57"/>
                        <a:pt x="101" y="57"/>
                        <a:pt x="100" y="57"/>
                      </a:cubicBezTo>
                      <a:cubicBezTo>
                        <a:pt x="99" y="58"/>
                        <a:pt x="98" y="59"/>
                        <a:pt x="97" y="59"/>
                      </a:cubicBezTo>
                      <a:cubicBezTo>
                        <a:pt x="95" y="60"/>
                        <a:pt x="93" y="61"/>
                        <a:pt x="92" y="62"/>
                      </a:cubicBezTo>
                      <a:cubicBezTo>
                        <a:pt x="90" y="62"/>
                        <a:pt x="89" y="62"/>
                        <a:pt x="88" y="62"/>
                      </a:cubicBezTo>
                      <a:cubicBezTo>
                        <a:pt x="87" y="63"/>
                        <a:pt x="86" y="64"/>
                        <a:pt x="85" y="65"/>
                      </a:cubicBezTo>
                      <a:cubicBezTo>
                        <a:pt x="83" y="66"/>
                        <a:pt x="82" y="67"/>
                        <a:pt x="80" y="67"/>
                      </a:cubicBezTo>
                      <a:cubicBezTo>
                        <a:pt x="79" y="68"/>
                        <a:pt x="77" y="68"/>
                        <a:pt x="76" y="68"/>
                      </a:cubicBezTo>
                      <a:cubicBezTo>
                        <a:pt x="75" y="69"/>
                        <a:pt x="74" y="70"/>
                        <a:pt x="73" y="71"/>
                      </a:cubicBezTo>
                      <a:cubicBezTo>
                        <a:pt x="72" y="72"/>
                        <a:pt x="70" y="72"/>
                        <a:pt x="68" y="73"/>
                      </a:cubicBezTo>
                      <a:cubicBezTo>
                        <a:pt x="67" y="74"/>
                        <a:pt x="66" y="74"/>
                        <a:pt x="65" y="74"/>
                      </a:cubicBezTo>
                      <a:cubicBezTo>
                        <a:pt x="64" y="75"/>
                        <a:pt x="63" y="76"/>
                        <a:pt x="62" y="77"/>
                      </a:cubicBezTo>
                      <a:cubicBezTo>
                        <a:pt x="60" y="78"/>
                        <a:pt x="59" y="79"/>
                        <a:pt x="57" y="80"/>
                      </a:cubicBezTo>
                      <a:cubicBezTo>
                        <a:pt x="56" y="80"/>
                        <a:pt x="55" y="81"/>
                        <a:pt x="53" y="81"/>
                      </a:cubicBezTo>
                      <a:cubicBezTo>
                        <a:pt x="53" y="82"/>
                        <a:pt x="52" y="83"/>
                        <a:pt x="51" y="83"/>
                      </a:cubicBezTo>
                      <a:cubicBezTo>
                        <a:pt x="49" y="84"/>
                        <a:pt x="48" y="85"/>
                        <a:pt x="46" y="86"/>
                      </a:cubicBezTo>
                      <a:cubicBezTo>
                        <a:pt x="45" y="87"/>
                        <a:pt x="44" y="87"/>
                        <a:pt x="42" y="87"/>
                      </a:cubicBezTo>
                      <a:cubicBezTo>
                        <a:pt x="42" y="88"/>
                        <a:pt x="41" y="89"/>
                        <a:pt x="40" y="90"/>
                      </a:cubicBezTo>
                      <a:cubicBezTo>
                        <a:pt x="38" y="91"/>
                        <a:pt x="37" y="92"/>
                        <a:pt x="35" y="93"/>
                      </a:cubicBezTo>
                      <a:cubicBezTo>
                        <a:pt x="34" y="94"/>
                        <a:pt x="33" y="94"/>
                        <a:pt x="31" y="94"/>
                      </a:cubicBezTo>
                      <a:cubicBezTo>
                        <a:pt x="31" y="95"/>
                        <a:pt x="30" y="96"/>
                        <a:pt x="29" y="97"/>
                      </a:cubicBezTo>
                      <a:cubicBezTo>
                        <a:pt x="27" y="98"/>
                        <a:pt x="26" y="99"/>
                        <a:pt x="24" y="100"/>
                      </a:cubicBezTo>
                      <a:cubicBezTo>
                        <a:pt x="23" y="101"/>
                        <a:pt x="22" y="101"/>
                        <a:pt x="21" y="102"/>
                      </a:cubicBezTo>
                      <a:cubicBezTo>
                        <a:pt x="20" y="103"/>
                        <a:pt x="19" y="104"/>
                        <a:pt x="18" y="105"/>
                      </a:cubicBezTo>
                      <a:cubicBezTo>
                        <a:pt x="17" y="106"/>
                        <a:pt x="15" y="107"/>
                        <a:pt x="14" y="108"/>
                      </a:cubicBezTo>
                      <a:cubicBezTo>
                        <a:pt x="12" y="109"/>
                        <a:pt x="11" y="109"/>
                        <a:pt x="9" y="109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207"/>
                <p:cNvSpPr>
                  <a:spLocks/>
                </p:cNvSpPr>
                <p:nvPr/>
              </p:nvSpPr>
              <p:spPr bwMode="auto">
                <a:xfrm>
                  <a:off x="3901" y="1662"/>
                  <a:ext cx="36" cy="24"/>
                </a:xfrm>
                <a:custGeom>
                  <a:avLst/>
                  <a:gdLst>
                    <a:gd name="T0" fmla="*/ 8 w 24"/>
                    <a:gd name="T1" fmla="*/ 16 h 16"/>
                    <a:gd name="T2" fmla="*/ 0 w 24"/>
                    <a:gd name="T3" fmla="*/ 9 h 16"/>
                    <a:gd name="T4" fmla="*/ 8 w 24"/>
                    <a:gd name="T5" fmla="*/ 0 h 16"/>
                    <a:gd name="T6" fmla="*/ 16 w 24"/>
                    <a:gd name="T7" fmla="*/ 0 h 16"/>
                    <a:gd name="T8" fmla="*/ 24 w 24"/>
                    <a:gd name="T9" fmla="*/ 8 h 16"/>
                    <a:gd name="T10" fmla="*/ 17 w 24"/>
                    <a:gd name="T11" fmla="*/ 16 h 16"/>
                    <a:gd name="T12" fmla="*/ 9 w 24"/>
                    <a:gd name="T13" fmla="*/ 16 h 16"/>
                    <a:gd name="T14" fmla="*/ 8 w 24"/>
                    <a:gd name="T1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16">
                      <a:moveTo>
                        <a:pt x="8" y="16"/>
                      </a:moveTo>
                      <a:cubicBezTo>
                        <a:pt x="4" y="16"/>
                        <a:pt x="1" y="13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1" y="0"/>
                        <a:pt x="14" y="0"/>
                        <a:pt x="16" y="0"/>
                      </a:cubicBezTo>
                      <a:cubicBezTo>
                        <a:pt x="21" y="0"/>
                        <a:pt x="24" y="3"/>
                        <a:pt x="24" y="8"/>
                      </a:cubicBezTo>
                      <a:cubicBezTo>
                        <a:pt x="24" y="12"/>
                        <a:pt x="21" y="16"/>
                        <a:pt x="17" y="16"/>
                      </a:cubicBezTo>
                      <a:cubicBezTo>
                        <a:pt x="14" y="16"/>
                        <a:pt x="11" y="16"/>
                        <a:pt x="9" y="16"/>
                      </a:cubicBez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208"/>
                <p:cNvSpPr>
                  <a:spLocks/>
                </p:cNvSpPr>
                <p:nvPr/>
              </p:nvSpPr>
              <p:spPr bwMode="auto">
                <a:xfrm>
                  <a:off x="4170" y="1700"/>
                  <a:ext cx="38" cy="30"/>
                </a:xfrm>
                <a:custGeom>
                  <a:avLst/>
                  <a:gdLst>
                    <a:gd name="T0" fmla="*/ 16 w 25"/>
                    <a:gd name="T1" fmla="*/ 20 h 20"/>
                    <a:gd name="T2" fmla="*/ 13 w 25"/>
                    <a:gd name="T3" fmla="*/ 20 h 20"/>
                    <a:gd name="T4" fmla="*/ 6 w 25"/>
                    <a:gd name="T5" fmla="*/ 17 h 20"/>
                    <a:gd name="T6" fmla="*/ 1 w 25"/>
                    <a:gd name="T7" fmla="*/ 7 h 20"/>
                    <a:gd name="T8" fmla="*/ 11 w 25"/>
                    <a:gd name="T9" fmla="*/ 2 h 20"/>
                    <a:gd name="T10" fmla="*/ 19 w 25"/>
                    <a:gd name="T11" fmla="*/ 5 h 20"/>
                    <a:gd name="T12" fmla="*/ 24 w 25"/>
                    <a:gd name="T13" fmla="*/ 15 h 20"/>
                    <a:gd name="T14" fmla="*/ 16 w 25"/>
                    <a:gd name="T1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0">
                      <a:moveTo>
                        <a:pt x="16" y="20"/>
                      </a:moveTo>
                      <a:cubicBezTo>
                        <a:pt x="15" y="20"/>
                        <a:pt x="14" y="20"/>
                        <a:pt x="13" y="20"/>
                      </a:cubicBezTo>
                      <a:cubicBezTo>
                        <a:pt x="11" y="19"/>
                        <a:pt x="9" y="18"/>
                        <a:pt x="6" y="17"/>
                      </a:cubicBezTo>
                      <a:cubicBezTo>
                        <a:pt x="2" y="16"/>
                        <a:pt x="0" y="11"/>
                        <a:pt x="1" y="7"/>
                      </a:cubicBezTo>
                      <a:cubicBezTo>
                        <a:pt x="2" y="3"/>
                        <a:pt x="7" y="0"/>
                        <a:pt x="11" y="2"/>
                      </a:cubicBezTo>
                      <a:cubicBezTo>
                        <a:pt x="14" y="3"/>
                        <a:pt x="16" y="4"/>
                        <a:pt x="19" y="5"/>
                      </a:cubicBezTo>
                      <a:cubicBezTo>
                        <a:pt x="23" y="6"/>
                        <a:pt x="25" y="11"/>
                        <a:pt x="24" y="15"/>
                      </a:cubicBezTo>
                      <a:cubicBezTo>
                        <a:pt x="23" y="18"/>
                        <a:pt x="19" y="20"/>
                        <a:pt x="16" y="20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209"/>
                <p:cNvSpPr>
                  <a:spLocks/>
                </p:cNvSpPr>
                <p:nvPr/>
              </p:nvSpPr>
              <p:spPr bwMode="auto">
                <a:xfrm>
                  <a:off x="4214" y="1716"/>
                  <a:ext cx="264" cy="184"/>
                </a:xfrm>
                <a:custGeom>
                  <a:avLst/>
                  <a:gdLst>
                    <a:gd name="T0" fmla="*/ 160 w 175"/>
                    <a:gd name="T1" fmla="*/ 119 h 121"/>
                    <a:gd name="T2" fmla="*/ 157 w 175"/>
                    <a:gd name="T3" fmla="*/ 114 h 121"/>
                    <a:gd name="T4" fmla="*/ 149 w 175"/>
                    <a:gd name="T5" fmla="*/ 108 h 121"/>
                    <a:gd name="T6" fmla="*/ 143 w 175"/>
                    <a:gd name="T7" fmla="*/ 102 h 121"/>
                    <a:gd name="T8" fmla="*/ 136 w 175"/>
                    <a:gd name="T9" fmla="*/ 95 h 121"/>
                    <a:gd name="T10" fmla="*/ 128 w 175"/>
                    <a:gd name="T11" fmla="*/ 89 h 121"/>
                    <a:gd name="T12" fmla="*/ 121 w 175"/>
                    <a:gd name="T13" fmla="*/ 84 h 121"/>
                    <a:gd name="T14" fmla="*/ 114 w 175"/>
                    <a:gd name="T15" fmla="*/ 77 h 121"/>
                    <a:gd name="T16" fmla="*/ 105 w 175"/>
                    <a:gd name="T17" fmla="*/ 72 h 121"/>
                    <a:gd name="T18" fmla="*/ 98 w 175"/>
                    <a:gd name="T19" fmla="*/ 67 h 121"/>
                    <a:gd name="T20" fmla="*/ 91 w 175"/>
                    <a:gd name="T21" fmla="*/ 61 h 121"/>
                    <a:gd name="T22" fmla="*/ 82 w 175"/>
                    <a:gd name="T23" fmla="*/ 56 h 121"/>
                    <a:gd name="T24" fmla="*/ 75 w 175"/>
                    <a:gd name="T25" fmla="*/ 52 h 121"/>
                    <a:gd name="T26" fmla="*/ 67 w 175"/>
                    <a:gd name="T27" fmla="*/ 46 h 121"/>
                    <a:gd name="T28" fmla="*/ 57 w 175"/>
                    <a:gd name="T29" fmla="*/ 42 h 121"/>
                    <a:gd name="T30" fmla="*/ 50 w 175"/>
                    <a:gd name="T31" fmla="*/ 38 h 121"/>
                    <a:gd name="T32" fmla="*/ 41 w 175"/>
                    <a:gd name="T33" fmla="*/ 32 h 121"/>
                    <a:gd name="T34" fmla="*/ 32 w 175"/>
                    <a:gd name="T35" fmla="*/ 28 h 121"/>
                    <a:gd name="T36" fmla="*/ 24 w 175"/>
                    <a:gd name="T37" fmla="*/ 25 h 121"/>
                    <a:gd name="T38" fmla="*/ 16 w 175"/>
                    <a:gd name="T39" fmla="*/ 20 h 121"/>
                    <a:gd name="T40" fmla="*/ 6 w 175"/>
                    <a:gd name="T41" fmla="*/ 17 h 121"/>
                    <a:gd name="T42" fmla="*/ 12 w 175"/>
                    <a:gd name="T43" fmla="*/ 2 h 121"/>
                    <a:gd name="T44" fmla="*/ 21 w 175"/>
                    <a:gd name="T45" fmla="*/ 7 h 121"/>
                    <a:gd name="T46" fmla="*/ 31 w 175"/>
                    <a:gd name="T47" fmla="*/ 10 h 121"/>
                    <a:gd name="T48" fmla="*/ 39 w 175"/>
                    <a:gd name="T49" fmla="*/ 14 h 121"/>
                    <a:gd name="T50" fmla="*/ 48 w 175"/>
                    <a:gd name="T51" fmla="*/ 20 h 121"/>
                    <a:gd name="T52" fmla="*/ 57 w 175"/>
                    <a:gd name="T53" fmla="*/ 24 h 121"/>
                    <a:gd name="T54" fmla="*/ 65 w 175"/>
                    <a:gd name="T55" fmla="*/ 28 h 121"/>
                    <a:gd name="T56" fmla="*/ 73 w 175"/>
                    <a:gd name="T57" fmla="*/ 34 h 121"/>
                    <a:gd name="T58" fmla="*/ 83 w 175"/>
                    <a:gd name="T59" fmla="*/ 38 h 121"/>
                    <a:gd name="T60" fmla="*/ 90 w 175"/>
                    <a:gd name="T61" fmla="*/ 43 h 121"/>
                    <a:gd name="T62" fmla="*/ 98 w 175"/>
                    <a:gd name="T63" fmla="*/ 49 h 121"/>
                    <a:gd name="T64" fmla="*/ 108 w 175"/>
                    <a:gd name="T65" fmla="*/ 54 h 121"/>
                    <a:gd name="T66" fmla="*/ 114 w 175"/>
                    <a:gd name="T67" fmla="*/ 59 h 121"/>
                    <a:gd name="T68" fmla="*/ 122 w 175"/>
                    <a:gd name="T69" fmla="*/ 66 h 121"/>
                    <a:gd name="T70" fmla="*/ 131 w 175"/>
                    <a:gd name="T71" fmla="*/ 72 h 121"/>
                    <a:gd name="T72" fmla="*/ 138 w 175"/>
                    <a:gd name="T73" fmla="*/ 77 h 121"/>
                    <a:gd name="T74" fmla="*/ 145 w 175"/>
                    <a:gd name="T75" fmla="*/ 85 h 121"/>
                    <a:gd name="T76" fmla="*/ 154 w 175"/>
                    <a:gd name="T77" fmla="*/ 91 h 121"/>
                    <a:gd name="T78" fmla="*/ 160 w 175"/>
                    <a:gd name="T79" fmla="*/ 96 h 121"/>
                    <a:gd name="T80" fmla="*/ 167 w 175"/>
                    <a:gd name="T81" fmla="*/ 104 h 121"/>
                    <a:gd name="T82" fmla="*/ 172 w 175"/>
                    <a:gd name="T83" fmla="*/ 107 h 121"/>
                    <a:gd name="T84" fmla="*/ 166 w 175"/>
                    <a:gd name="T85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5" h="121">
                      <a:moveTo>
                        <a:pt x="166" y="121"/>
                      </a:moveTo>
                      <a:cubicBezTo>
                        <a:pt x="164" y="121"/>
                        <a:pt x="162" y="120"/>
                        <a:pt x="160" y="119"/>
                      </a:cubicBezTo>
                      <a:cubicBezTo>
                        <a:pt x="160" y="118"/>
                        <a:pt x="160" y="118"/>
                        <a:pt x="160" y="118"/>
                      </a:cubicBezTo>
                      <a:cubicBezTo>
                        <a:pt x="158" y="117"/>
                        <a:pt x="158" y="115"/>
                        <a:pt x="157" y="114"/>
                      </a:cubicBezTo>
                      <a:cubicBezTo>
                        <a:pt x="156" y="114"/>
                        <a:pt x="155" y="113"/>
                        <a:pt x="154" y="112"/>
                      </a:cubicBezTo>
                      <a:cubicBezTo>
                        <a:pt x="152" y="111"/>
                        <a:pt x="151" y="109"/>
                        <a:pt x="149" y="108"/>
                      </a:cubicBezTo>
                      <a:cubicBezTo>
                        <a:pt x="148" y="107"/>
                        <a:pt x="147" y="106"/>
                        <a:pt x="147" y="104"/>
                      </a:cubicBezTo>
                      <a:cubicBezTo>
                        <a:pt x="146" y="104"/>
                        <a:pt x="144" y="103"/>
                        <a:pt x="143" y="102"/>
                      </a:cubicBezTo>
                      <a:cubicBezTo>
                        <a:pt x="142" y="101"/>
                        <a:pt x="140" y="100"/>
                        <a:pt x="139" y="99"/>
                      </a:cubicBezTo>
                      <a:cubicBezTo>
                        <a:pt x="137" y="98"/>
                        <a:pt x="137" y="96"/>
                        <a:pt x="136" y="95"/>
                      </a:cubicBezTo>
                      <a:cubicBezTo>
                        <a:pt x="135" y="95"/>
                        <a:pt x="133" y="94"/>
                        <a:pt x="132" y="93"/>
                      </a:cubicBezTo>
                      <a:cubicBezTo>
                        <a:pt x="131" y="92"/>
                        <a:pt x="129" y="91"/>
                        <a:pt x="128" y="89"/>
                      </a:cubicBezTo>
                      <a:cubicBezTo>
                        <a:pt x="127" y="88"/>
                        <a:pt x="126" y="87"/>
                        <a:pt x="125" y="86"/>
                      </a:cubicBezTo>
                      <a:cubicBezTo>
                        <a:pt x="124" y="86"/>
                        <a:pt x="122" y="85"/>
                        <a:pt x="121" y="84"/>
                      </a:cubicBezTo>
                      <a:cubicBezTo>
                        <a:pt x="120" y="83"/>
                        <a:pt x="118" y="82"/>
                        <a:pt x="117" y="81"/>
                      </a:cubicBezTo>
                      <a:cubicBezTo>
                        <a:pt x="115" y="80"/>
                        <a:pt x="114" y="78"/>
                        <a:pt x="114" y="77"/>
                      </a:cubicBezTo>
                      <a:cubicBezTo>
                        <a:pt x="113" y="77"/>
                        <a:pt x="111" y="77"/>
                        <a:pt x="110" y="76"/>
                      </a:cubicBezTo>
                      <a:cubicBezTo>
                        <a:pt x="108" y="74"/>
                        <a:pt x="107" y="73"/>
                        <a:pt x="105" y="72"/>
                      </a:cubicBezTo>
                      <a:cubicBezTo>
                        <a:pt x="104" y="71"/>
                        <a:pt x="103" y="70"/>
                        <a:pt x="102" y="69"/>
                      </a:cubicBezTo>
                      <a:cubicBezTo>
                        <a:pt x="101" y="69"/>
                        <a:pt x="100" y="68"/>
                        <a:pt x="98" y="67"/>
                      </a:cubicBezTo>
                      <a:cubicBezTo>
                        <a:pt x="97" y="66"/>
                        <a:pt x="95" y="65"/>
                        <a:pt x="93" y="64"/>
                      </a:cubicBezTo>
                      <a:cubicBezTo>
                        <a:pt x="92" y="63"/>
                        <a:pt x="91" y="62"/>
                        <a:pt x="91" y="61"/>
                      </a:cubicBezTo>
                      <a:cubicBezTo>
                        <a:pt x="89" y="61"/>
                        <a:pt x="88" y="60"/>
                        <a:pt x="87" y="59"/>
                      </a:cubicBezTo>
                      <a:cubicBezTo>
                        <a:pt x="85" y="58"/>
                        <a:pt x="83" y="57"/>
                        <a:pt x="82" y="56"/>
                      </a:cubicBezTo>
                      <a:cubicBezTo>
                        <a:pt x="80" y="55"/>
                        <a:pt x="79" y="54"/>
                        <a:pt x="79" y="53"/>
                      </a:cubicBezTo>
                      <a:cubicBezTo>
                        <a:pt x="77" y="53"/>
                        <a:pt x="76" y="53"/>
                        <a:pt x="75" y="52"/>
                      </a:cubicBezTo>
                      <a:cubicBezTo>
                        <a:pt x="73" y="51"/>
                        <a:pt x="71" y="50"/>
                        <a:pt x="69" y="49"/>
                      </a:cubicBezTo>
                      <a:cubicBezTo>
                        <a:pt x="68" y="48"/>
                        <a:pt x="67" y="47"/>
                        <a:pt x="67" y="46"/>
                      </a:cubicBezTo>
                      <a:cubicBezTo>
                        <a:pt x="65" y="46"/>
                        <a:pt x="64" y="45"/>
                        <a:pt x="62" y="45"/>
                      </a:cubicBezTo>
                      <a:cubicBezTo>
                        <a:pt x="61" y="44"/>
                        <a:pt x="59" y="43"/>
                        <a:pt x="57" y="42"/>
                      </a:cubicBezTo>
                      <a:cubicBezTo>
                        <a:pt x="56" y="41"/>
                        <a:pt x="55" y="40"/>
                        <a:pt x="54" y="39"/>
                      </a:cubicBezTo>
                      <a:cubicBezTo>
                        <a:pt x="53" y="39"/>
                        <a:pt x="51" y="38"/>
                        <a:pt x="50" y="38"/>
                      </a:cubicBezTo>
                      <a:cubicBezTo>
                        <a:pt x="48" y="37"/>
                        <a:pt x="46" y="36"/>
                        <a:pt x="45" y="35"/>
                      </a:cubicBezTo>
                      <a:cubicBezTo>
                        <a:pt x="43" y="34"/>
                        <a:pt x="42" y="33"/>
                        <a:pt x="41" y="32"/>
                      </a:cubicBezTo>
                      <a:cubicBezTo>
                        <a:pt x="40" y="32"/>
                        <a:pt x="39" y="32"/>
                        <a:pt x="37" y="31"/>
                      </a:cubicBezTo>
                      <a:cubicBezTo>
                        <a:pt x="35" y="30"/>
                        <a:pt x="34" y="29"/>
                        <a:pt x="32" y="28"/>
                      </a:cubicBezTo>
                      <a:cubicBezTo>
                        <a:pt x="31" y="28"/>
                        <a:pt x="29" y="27"/>
                        <a:pt x="29" y="26"/>
                      </a:cubicBezTo>
                      <a:cubicBezTo>
                        <a:pt x="27" y="26"/>
                        <a:pt x="26" y="26"/>
                        <a:pt x="24" y="25"/>
                      </a:cubicBezTo>
                      <a:cubicBezTo>
                        <a:pt x="23" y="24"/>
                        <a:pt x="21" y="23"/>
                        <a:pt x="19" y="22"/>
                      </a:cubicBezTo>
                      <a:cubicBezTo>
                        <a:pt x="18" y="22"/>
                        <a:pt x="16" y="21"/>
                        <a:pt x="16" y="20"/>
                      </a:cubicBezTo>
                      <a:cubicBezTo>
                        <a:pt x="14" y="20"/>
                        <a:pt x="13" y="20"/>
                        <a:pt x="11" y="19"/>
                      </a:cubicBezTo>
                      <a:cubicBezTo>
                        <a:pt x="10" y="18"/>
                        <a:pt x="8" y="18"/>
                        <a:pt x="6" y="17"/>
                      </a:cubicBezTo>
                      <a:cubicBezTo>
                        <a:pt x="2" y="15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2"/>
                      </a:cubicBezTo>
                      <a:cubicBezTo>
                        <a:pt x="14" y="3"/>
                        <a:pt x="16" y="4"/>
                        <a:pt x="18" y="4"/>
                      </a:cubicBezTo>
                      <a:cubicBezTo>
                        <a:pt x="19" y="5"/>
                        <a:pt x="20" y="6"/>
                        <a:pt x="21" y="7"/>
                      </a:cubicBezTo>
                      <a:cubicBezTo>
                        <a:pt x="23" y="7"/>
                        <a:pt x="24" y="7"/>
                        <a:pt x="26" y="8"/>
                      </a:cubicBezTo>
                      <a:cubicBezTo>
                        <a:pt x="27" y="9"/>
                        <a:pt x="29" y="10"/>
                        <a:pt x="31" y="10"/>
                      </a:cubicBezTo>
                      <a:cubicBezTo>
                        <a:pt x="33" y="11"/>
                        <a:pt x="34" y="12"/>
                        <a:pt x="34" y="13"/>
                      </a:cubicBezTo>
                      <a:cubicBezTo>
                        <a:pt x="36" y="13"/>
                        <a:pt x="37" y="13"/>
                        <a:pt x="39" y="14"/>
                      </a:cubicBezTo>
                      <a:cubicBezTo>
                        <a:pt x="41" y="15"/>
                        <a:pt x="43" y="16"/>
                        <a:pt x="44" y="17"/>
                      </a:cubicBezTo>
                      <a:cubicBezTo>
                        <a:pt x="46" y="17"/>
                        <a:pt x="47" y="19"/>
                        <a:pt x="48" y="20"/>
                      </a:cubicBezTo>
                      <a:cubicBezTo>
                        <a:pt x="49" y="20"/>
                        <a:pt x="51" y="20"/>
                        <a:pt x="52" y="21"/>
                      </a:cubicBezTo>
                      <a:cubicBezTo>
                        <a:pt x="54" y="22"/>
                        <a:pt x="56" y="23"/>
                        <a:pt x="57" y="24"/>
                      </a:cubicBezTo>
                      <a:cubicBezTo>
                        <a:pt x="59" y="24"/>
                        <a:pt x="60" y="25"/>
                        <a:pt x="61" y="27"/>
                      </a:cubicBezTo>
                      <a:cubicBezTo>
                        <a:pt x="62" y="27"/>
                        <a:pt x="64" y="27"/>
                        <a:pt x="65" y="28"/>
                      </a:cubicBezTo>
                      <a:cubicBezTo>
                        <a:pt x="67" y="29"/>
                        <a:pt x="69" y="30"/>
                        <a:pt x="70" y="31"/>
                      </a:cubicBezTo>
                      <a:cubicBezTo>
                        <a:pt x="72" y="31"/>
                        <a:pt x="73" y="33"/>
                        <a:pt x="73" y="34"/>
                      </a:cubicBezTo>
                      <a:cubicBezTo>
                        <a:pt x="75" y="34"/>
                        <a:pt x="76" y="34"/>
                        <a:pt x="78" y="35"/>
                      </a:cubicBezTo>
                      <a:cubicBezTo>
                        <a:pt x="79" y="36"/>
                        <a:pt x="81" y="37"/>
                        <a:pt x="83" y="38"/>
                      </a:cubicBezTo>
                      <a:cubicBezTo>
                        <a:pt x="84" y="39"/>
                        <a:pt x="85" y="40"/>
                        <a:pt x="86" y="41"/>
                      </a:cubicBezTo>
                      <a:cubicBezTo>
                        <a:pt x="87" y="41"/>
                        <a:pt x="89" y="42"/>
                        <a:pt x="90" y="43"/>
                      </a:cubicBezTo>
                      <a:cubicBezTo>
                        <a:pt x="92" y="44"/>
                        <a:pt x="94" y="45"/>
                        <a:pt x="95" y="46"/>
                      </a:cubicBezTo>
                      <a:cubicBezTo>
                        <a:pt x="97" y="47"/>
                        <a:pt x="98" y="48"/>
                        <a:pt x="98" y="49"/>
                      </a:cubicBezTo>
                      <a:cubicBezTo>
                        <a:pt x="100" y="49"/>
                        <a:pt x="101" y="50"/>
                        <a:pt x="102" y="51"/>
                      </a:cubicBezTo>
                      <a:cubicBezTo>
                        <a:pt x="104" y="52"/>
                        <a:pt x="106" y="53"/>
                        <a:pt x="108" y="54"/>
                      </a:cubicBezTo>
                      <a:cubicBezTo>
                        <a:pt x="109" y="55"/>
                        <a:pt x="110" y="56"/>
                        <a:pt x="110" y="58"/>
                      </a:cubicBezTo>
                      <a:cubicBezTo>
                        <a:pt x="112" y="58"/>
                        <a:pt x="113" y="58"/>
                        <a:pt x="114" y="59"/>
                      </a:cubicBezTo>
                      <a:cubicBezTo>
                        <a:pt x="116" y="60"/>
                        <a:pt x="118" y="62"/>
                        <a:pt x="119" y="63"/>
                      </a:cubicBezTo>
                      <a:cubicBezTo>
                        <a:pt x="121" y="64"/>
                        <a:pt x="122" y="65"/>
                        <a:pt x="122" y="66"/>
                      </a:cubicBezTo>
                      <a:cubicBezTo>
                        <a:pt x="124" y="66"/>
                        <a:pt x="125" y="67"/>
                        <a:pt x="126" y="68"/>
                      </a:cubicBezTo>
                      <a:cubicBezTo>
                        <a:pt x="128" y="69"/>
                        <a:pt x="130" y="70"/>
                        <a:pt x="131" y="72"/>
                      </a:cubicBezTo>
                      <a:cubicBezTo>
                        <a:pt x="132" y="73"/>
                        <a:pt x="133" y="74"/>
                        <a:pt x="134" y="75"/>
                      </a:cubicBezTo>
                      <a:cubicBezTo>
                        <a:pt x="135" y="75"/>
                        <a:pt x="137" y="76"/>
                        <a:pt x="138" y="77"/>
                      </a:cubicBezTo>
                      <a:cubicBezTo>
                        <a:pt x="139" y="78"/>
                        <a:pt x="141" y="80"/>
                        <a:pt x="143" y="81"/>
                      </a:cubicBezTo>
                      <a:cubicBezTo>
                        <a:pt x="144" y="82"/>
                        <a:pt x="145" y="83"/>
                        <a:pt x="145" y="85"/>
                      </a:cubicBezTo>
                      <a:cubicBezTo>
                        <a:pt x="146" y="85"/>
                        <a:pt x="148" y="85"/>
                        <a:pt x="149" y="86"/>
                      </a:cubicBezTo>
                      <a:cubicBezTo>
                        <a:pt x="151" y="88"/>
                        <a:pt x="152" y="89"/>
                        <a:pt x="154" y="91"/>
                      </a:cubicBezTo>
                      <a:cubicBezTo>
                        <a:pt x="155" y="92"/>
                        <a:pt x="156" y="93"/>
                        <a:pt x="156" y="94"/>
                      </a:cubicBezTo>
                      <a:cubicBezTo>
                        <a:pt x="158" y="95"/>
                        <a:pt x="159" y="95"/>
                        <a:pt x="160" y="96"/>
                      </a:cubicBezTo>
                      <a:cubicBezTo>
                        <a:pt x="162" y="98"/>
                        <a:pt x="163" y="99"/>
                        <a:pt x="165" y="100"/>
                      </a:cubicBezTo>
                      <a:cubicBezTo>
                        <a:pt x="166" y="101"/>
                        <a:pt x="166" y="103"/>
                        <a:pt x="167" y="104"/>
                      </a:cubicBezTo>
                      <a:cubicBezTo>
                        <a:pt x="168" y="105"/>
                        <a:pt x="170" y="105"/>
                        <a:pt x="171" y="106"/>
                      </a:cubicBezTo>
                      <a:cubicBezTo>
                        <a:pt x="172" y="107"/>
                        <a:pt x="172" y="107"/>
                        <a:pt x="172" y="107"/>
                      </a:cubicBezTo>
                      <a:cubicBezTo>
                        <a:pt x="175" y="110"/>
                        <a:pt x="175" y="115"/>
                        <a:pt x="172" y="118"/>
                      </a:cubicBezTo>
                      <a:cubicBezTo>
                        <a:pt x="170" y="120"/>
                        <a:pt x="168" y="121"/>
                        <a:pt x="166" y="121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210"/>
                <p:cNvSpPr>
                  <a:spLocks/>
                </p:cNvSpPr>
                <p:nvPr/>
              </p:nvSpPr>
              <p:spPr bwMode="auto">
                <a:xfrm>
                  <a:off x="4463" y="1886"/>
                  <a:ext cx="36" cy="35"/>
                </a:xfrm>
                <a:custGeom>
                  <a:avLst/>
                  <a:gdLst>
                    <a:gd name="T0" fmla="*/ 15 w 24"/>
                    <a:gd name="T1" fmla="*/ 23 h 23"/>
                    <a:gd name="T2" fmla="*/ 9 w 24"/>
                    <a:gd name="T3" fmla="*/ 20 h 23"/>
                    <a:gd name="T4" fmla="*/ 4 w 24"/>
                    <a:gd name="T5" fmla="*/ 15 h 23"/>
                    <a:gd name="T6" fmla="*/ 4 w 24"/>
                    <a:gd name="T7" fmla="*/ 3 h 23"/>
                    <a:gd name="T8" fmla="*/ 15 w 24"/>
                    <a:gd name="T9" fmla="*/ 4 h 23"/>
                    <a:gd name="T10" fmla="*/ 21 w 24"/>
                    <a:gd name="T11" fmla="*/ 9 h 23"/>
                    <a:gd name="T12" fmla="*/ 20 w 24"/>
                    <a:gd name="T13" fmla="*/ 21 h 23"/>
                    <a:gd name="T14" fmla="*/ 15 w 24"/>
                    <a:gd name="T1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23">
                      <a:moveTo>
                        <a:pt x="15" y="23"/>
                      </a:moveTo>
                      <a:cubicBezTo>
                        <a:pt x="13" y="23"/>
                        <a:pt x="11" y="22"/>
                        <a:pt x="9" y="20"/>
                      </a:cubicBezTo>
                      <a:cubicBezTo>
                        <a:pt x="7" y="18"/>
                        <a:pt x="5" y="17"/>
                        <a:pt x="4" y="15"/>
                      </a:cubicBezTo>
                      <a:cubicBezTo>
                        <a:pt x="0" y="12"/>
                        <a:pt x="0" y="6"/>
                        <a:pt x="4" y="3"/>
                      </a:cubicBezTo>
                      <a:cubicBezTo>
                        <a:pt x="7" y="0"/>
                        <a:pt x="12" y="0"/>
                        <a:pt x="15" y="4"/>
                      </a:cubicBezTo>
                      <a:cubicBezTo>
                        <a:pt x="17" y="5"/>
                        <a:pt x="19" y="7"/>
                        <a:pt x="21" y="9"/>
                      </a:cubicBezTo>
                      <a:cubicBezTo>
                        <a:pt x="24" y="13"/>
                        <a:pt x="24" y="18"/>
                        <a:pt x="20" y="21"/>
                      </a:cubicBezTo>
                      <a:cubicBezTo>
                        <a:pt x="19" y="22"/>
                        <a:pt x="17" y="23"/>
                        <a:pt x="15" y="23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11"/>
                <p:cNvSpPr>
                  <a:spLocks noEditPoints="1"/>
                </p:cNvSpPr>
                <p:nvPr/>
              </p:nvSpPr>
              <p:spPr bwMode="auto">
                <a:xfrm>
                  <a:off x="4980" y="2410"/>
                  <a:ext cx="392" cy="393"/>
                </a:xfrm>
                <a:custGeom>
                  <a:avLst/>
                  <a:gdLst>
                    <a:gd name="T0" fmla="*/ 129 w 259"/>
                    <a:gd name="T1" fmla="*/ 259 h 259"/>
                    <a:gd name="T2" fmla="*/ 0 w 259"/>
                    <a:gd name="T3" fmla="*/ 130 h 259"/>
                    <a:gd name="T4" fmla="*/ 129 w 259"/>
                    <a:gd name="T5" fmla="*/ 0 h 259"/>
                    <a:gd name="T6" fmla="*/ 259 w 259"/>
                    <a:gd name="T7" fmla="*/ 130 h 259"/>
                    <a:gd name="T8" fmla="*/ 129 w 259"/>
                    <a:gd name="T9" fmla="*/ 259 h 259"/>
                    <a:gd name="T10" fmla="*/ 129 w 259"/>
                    <a:gd name="T11" fmla="*/ 16 h 259"/>
                    <a:gd name="T12" fmla="*/ 16 w 259"/>
                    <a:gd name="T13" fmla="*/ 130 h 259"/>
                    <a:gd name="T14" fmla="*/ 129 w 259"/>
                    <a:gd name="T15" fmla="*/ 243 h 259"/>
                    <a:gd name="T16" fmla="*/ 243 w 259"/>
                    <a:gd name="T17" fmla="*/ 130 h 259"/>
                    <a:gd name="T18" fmla="*/ 129 w 259"/>
                    <a:gd name="T19" fmla="*/ 16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9" h="259">
                      <a:moveTo>
                        <a:pt x="129" y="259"/>
                      </a:moveTo>
                      <a:cubicBezTo>
                        <a:pt x="58" y="259"/>
                        <a:pt x="0" y="201"/>
                        <a:pt x="0" y="130"/>
                      </a:cubicBezTo>
                      <a:cubicBezTo>
                        <a:pt x="0" y="58"/>
                        <a:pt x="58" y="0"/>
                        <a:pt x="129" y="0"/>
                      </a:cubicBezTo>
                      <a:cubicBezTo>
                        <a:pt x="201" y="0"/>
                        <a:pt x="259" y="58"/>
                        <a:pt x="259" y="130"/>
                      </a:cubicBezTo>
                      <a:cubicBezTo>
                        <a:pt x="259" y="201"/>
                        <a:pt x="201" y="259"/>
                        <a:pt x="129" y="259"/>
                      </a:cubicBezTo>
                      <a:close/>
                      <a:moveTo>
                        <a:pt x="129" y="16"/>
                      </a:moveTo>
                      <a:cubicBezTo>
                        <a:pt x="67" y="16"/>
                        <a:pt x="16" y="67"/>
                        <a:pt x="16" y="130"/>
                      </a:cubicBezTo>
                      <a:cubicBezTo>
                        <a:pt x="16" y="192"/>
                        <a:pt x="67" y="243"/>
                        <a:pt x="129" y="243"/>
                      </a:cubicBezTo>
                      <a:cubicBezTo>
                        <a:pt x="192" y="243"/>
                        <a:pt x="243" y="192"/>
                        <a:pt x="243" y="130"/>
                      </a:cubicBezTo>
                      <a:cubicBezTo>
                        <a:pt x="243" y="67"/>
                        <a:pt x="192" y="16"/>
                        <a:pt x="129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212"/>
                <p:cNvSpPr>
                  <a:spLocks noChangeArrowheads="1"/>
                </p:cNvSpPr>
                <p:nvPr/>
              </p:nvSpPr>
              <p:spPr bwMode="auto">
                <a:xfrm>
                  <a:off x="5036" y="2466"/>
                  <a:ext cx="280" cy="282"/>
                </a:xfrm>
                <a:prstGeom prst="ellipse">
                  <a:avLst/>
                </a:prstGeom>
                <a:solidFill>
                  <a:srgbClr val="2E46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213"/>
                <p:cNvSpPr>
                  <a:spLocks noEditPoints="1"/>
                </p:cNvSpPr>
                <p:nvPr/>
              </p:nvSpPr>
              <p:spPr bwMode="auto">
                <a:xfrm>
                  <a:off x="4403" y="1844"/>
                  <a:ext cx="447" cy="449"/>
                </a:xfrm>
                <a:custGeom>
                  <a:avLst/>
                  <a:gdLst>
                    <a:gd name="T0" fmla="*/ 148 w 296"/>
                    <a:gd name="T1" fmla="*/ 296 h 296"/>
                    <a:gd name="T2" fmla="*/ 0 w 296"/>
                    <a:gd name="T3" fmla="*/ 148 h 296"/>
                    <a:gd name="T4" fmla="*/ 148 w 296"/>
                    <a:gd name="T5" fmla="*/ 0 h 296"/>
                    <a:gd name="T6" fmla="*/ 296 w 296"/>
                    <a:gd name="T7" fmla="*/ 148 h 296"/>
                    <a:gd name="T8" fmla="*/ 148 w 296"/>
                    <a:gd name="T9" fmla="*/ 296 h 296"/>
                    <a:gd name="T10" fmla="*/ 148 w 296"/>
                    <a:gd name="T11" fmla="*/ 16 h 296"/>
                    <a:gd name="T12" fmla="*/ 16 w 296"/>
                    <a:gd name="T13" fmla="*/ 148 h 296"/>
                    <a:gd name="T14" fmla="*/ 148 w 296"/>
                    <a:gd name="T15" fmla="*/ 280 h 296"/>
                    <a:gd name="T16" fmla="*/ 280 w 296"/>
                    <a:gd name="T17" fmla="*/ 148 h 296"/>
                    <a:gd name="T18" fmla="*/ 148 w 296"/>
                    <a:gd name="T19" fmla="*/ 1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6" h="296">
                      <a:moveTo>
                        <a:pt x="148" y="296"/>
                      </a:moveTo>
                      <a:cubicBezTo>
                        <a:pt x="67" y="296"/>
                        <a:pt x="0" y="229"/>
                        <a:pt x="0" y="148"/>
                      </a:cubicBezTo>
                      <a:cubicBezTo>
                        <a:pt x="0" y="66"/>
                        <a:pt x="67" y="0"/>
                        <a:pt x="148" y="0"/>
                      </a:cubicBezTo>
                      <a:cubicBezTo>
                        <a:pt x="230" y="0"/>
                        <a:pt x="296" y="66"/>
                        <a:pt x="296" y="148"/>
                      </a:cubicBezTo>
                      <a:cubicBezTo>
                        <a:pt x="296" y="229"/>
                        <a:pt x="230" y="296"/>
                        <a:pt x="148" y="296"/>
                      </a:cubicBezTo>
                      <a:close/>
                      <a:moveTo>
                        <a:pt x="148" y="16"/>
                      </a:moveTo>
                      <a:cubicBezTo>
                        <a:pt x="76" y="16"/>
                        <a:pt x="16" y="75"/>
                        <a:pt x="16" y="148"/>
                      </a:cubicBezTo>
                      <a:cubicBezTo>
                        <a:pt x="16" y="220"/>
                        <a:pt x="76" y="280"/>
                        <a:pt x="148" y="280"/>
                      </a:cubicBezTo>
                      <a:cubicBezTo>
                        <a:pt x="221" y="280"/>
                        <a:pt x="280" y="220"/>
                        <a:pt x="280" y="148"/>
                      </a:cubicBezTo>
                      <a:cubicBezTo>
                        <a:pt x="280" y="75"/>
                        <a:pt x="221" y="16"/>
                        <a:pt x="148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14"/>
                <p:cNvSpPr>
                  <a:spLocks noEditPoints="1"/>
                </p:cNvSpPr>
                <p:nvPr/>
              </p:nvSpPr>
              <p:spPr bwMode="auto">
                <a:xfrm>
                  <a:off x="2912" y="2320"/>
                  <a:ext cx="461" cy="461"/>
                </a:xfrm>
                <a:custGeom>
                  <a:avLst/>
                  <a:gdLst>
                    <a:gd name="T0" fmla="*/ 152 w 305"/>
                    <a:gd name="T1" fmla="*/ 304 h 304"/>
                    <a:gd name="T2" fmla="*/ 0 w 305"/>
                    <a:gd name="T3" fmla="*/ 152 h 304"/>
                    <a:gd name="T4" fmla="*/ 152 w 305"/>
                    <a:gd name="T5" fmla="*/ 0 h 304"/>
                    <a:gd name="T6" fmla="*/ 305 w 305"/>
                    <a:gd name="T7" fmla="*/ 152 h 304"/>
                    <a:gd name="T8" fmla="*/ 152 w 305"/>
                    <a:gd name="T9" fmla="*/ 304 h 304"/>
                    <a:gd name="T10" fmla="*/ 152 w 305"/>
                    <a:gd name="T11" fmla="*/ 16 h 304"/>
                    <a:gd name="T12" fmla="*/ 16 w 305"/>
                    <a:gd name="T13" fmla="*/ 152 h 304"/>
                    <a:gd name="T14" fmla="*/ 152 w 305"/>
                    <a:gd name="T15" fmla="*/ 288 h 304"/>
                    <a:gd name="T16" fmla="*/ 289 w 305"/>
                    <a:gd name="T17" fmla="*/ 152 h 304"/>
                    <a:gd name="T18" fmla="*/ 152 w 305"/>
                    <a:gd name="T19" fmla="*/ 16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5" h="304">
                      <a:moveTo>
                        <a:pt x="152" y="304"/>
                      </a:moveTo>
                      <a:cubicBezTo>
                        <a:pt x="69" y="304"/>
                        <a:pt x="0" y="236"/>
                        <a:pt x="0" y="152"/>
                      </a:cubicBezTo>
                      <a:cubicBezTo>
                        <a:pt x="0" y="68"/>
                        <a:pt x="69" y="0"/>
                        <a:pt x="152" y="0"/>
                      </a:cubicBezTo>
                      <a:cubicBezTo>
                        <a:pt x="236" y="0"/>
                        <a:pt x="305" y="68"/>
                        <a:pt x="305" y="152"/>
                      </a:cubicBezTo>
                      <a:cubicBezTo>
                        <a:pt x="305" y="236"/>
                        <a:pt x="236" y="304"/>
                        <a:pt x="152" y="304"/>
                      </a:cubicBezTo>
                      <a:close/>
                      <a:moveTo>
                        <a:pt x="152" y="16"/>
                      </a:moveTo>
                      <a:cubicBezTo>
                        <a:pt x="77" y="16"/>
                        <a:pt x="16" y="77"/>
                        <a:pt x="16" y="152"/>
                      </a:cubicBezTo>
                      <a:cubicBezTo>
                        <a:pt x="16" y="227"/>
                        <a:pt x="77" y="288"/>
                        <a:pt x="152" y="288"/>
                      </a:cubicBezTo>
                      <a:cubicBezTo>
                        <a:pt x="228" y="288"/>
                        <a:pt x="289" y="227"/>
                        <a:pt x="289" y="152"/>
                      </a:cubicBezTo>
                      <a:cubicBezTo>
                        <a:pt x="289" y="77"/>
                        <a:pt x="228" y="16"/>
                        <a:pt x="152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15"/>
                <p:cNvSpPr>
                  <a:spLocks noEditPoints="1"/>
                </p:cNvSpPr>
                <p:nvPr/>
              </p:nvSpPr>
              <p:spPr bwMode="auto">
                <a:xfrm>
                  <a:off x="3124" y="1716"/>
                  <a:ext cx="363" cy="363"/>
                </a:xfrm>
                <a:custGeom>
                  <a:avLst/>
                  <a:gdLst>
                    <a:gd name="T0" fmla="*/ 120 w 240"/>
                    <a:gd name="T1" fmla="*/ 239 h 239"/>
                    <a:gd name="T2" fmla="*/ 0 w 240"/>
                    <a:gd name="T3" fmla="*/ 120 h 239"/>
                    <a:gd name="T4" fmla="*/ 120 w 240"/>
                    <a:gd name="T5" fmla="*/ 0 h 239"/>
                    <a:gd name="T6" fmla="*/ 240 w 240"/>
                    <a:gd name="T7" fmla="*/ 120 h 239"/>
                    <a:gd name="T8" fmla="*/ 120 w 240"/>
                    <a:gd name="T9" fmla="*/ 239 h 239"/>
                    <a:gd name="T10" fmla="*/ 120 w 240"/>
                    <a:gd name="T11" fmla="*/ 16 h 239"/>
                    <a:gd name="T12" fmla="*/ 16 w 240"/>
                    <a:gd name="T13" fmla="*/ 120 h 239"/>
                    <a:gd name="T14" fmla="*/ 120 w 240"/>
                    <a:gd name="T15" fmla="*/ 223 h 239"/>
                    <a:gd name="T16" fmla="*/ 224 w 240"/>
                    <a:gd name="T17" fmla="*/ 120 h 239"/>
                    <a:gd name="T18" fmla="*/ 120 w 240"/>
                    <a:gd name="T19" fmla="*/ 16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0" h="239">
                      <a:moveTo>
                        <a:pt x="120" y="239"/>
                      </a:moveTo>
                      <a:cubicBezTo>
                        <a:pt x="54" y="239"/>
                        <a:pt x="0" y="186"/>
                        <a:pt x="0" y="120"/>
                      </a:cubicBezTo>
                      <a:cubicBezTo>
                        <a:pt x="0" y="54"/>
                        <a:pt x="54" y="0"/>
                        <a:pt x="120" y="0"/>
                      </a:cubicBezTo>
                      <a:cubicBezTo>
                        <a:pt x="186" y="0"/>
                        <a:pt x="240" y="54"/>
                        <a:pt x="240" y="120"/>
                      </a:cubicBezTo>
                      <a:cubicBezTo>
                        <a:pt x="240" y="186"/>
                        <a:pt x="186" y="239"/>
                        <a:pt x="120" y="239"/>
                      </a:cubicBezTo>
                      <a:close/>
                      <a:moveTo>
                        <a:pt x="120" y="16"/>
                      </a:moveTo>
                      <a:cubicBezTo>
                        <a:pt x="63" y="16"/>
                        <a:pt x="16" y="62"/>
                        <a:pt x="16" y="120"/>
                      </a:cubicBezTo>
                      <a:cubicBezTo>
                        <a:pt x="16" y="177"/>
                        <a:pt x="63" y="223"/>
                        <a:pt x="120" y="223"/>
                      </a:cubicBezTo>
                      <a:cubicBezTo>
                        <a:pt x="177" y="223"/>
                        <a:pt x="224" y="177"/>
                        <a:pt x="224" y="120"/>
                      </a:cubicBezTo>
                      <a:cubicBezTo>
                        <a:pt x="224" y="62"/>
                        <a:pt x="177" y="16"/>
                        <a:pt x="120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6"/>
                <p:cNvSpPr>
                  <a:spLocks noEditPoints="1"/>
                </p:cNvSpPr>
                <p:nvPr/>
              </p:nvSpPr>
              <p:spPr bwMode="auto">
                <a:xfrm>
                  <a:off x="3913" y="1534"/>
                  <a:ext cx="284" cy="286"/>
                </a:xfrm>
                <a:custGeom>
                  <a:avLst/>
                  <a:gdLst>
                    <a:gd name="T0" fmla="*/ 94 w 188"/>
                    <a:gd name="T1" fmla="*/ 188 h 188"/>
                    <a:gd name="T2" fmla="*/ 0 w 188"/>
                    <a:gd name="T3" fmla="*/ 94 h 188"/>
                    <a:gd name="T4" fmla="*/ 94 w 188"/>
                    <a:gd name="T5" fmla="*/ 0 h 188"/>
                    <a:gd name="T6" fmla="*/ 188 w 188"/>
                    <a:gd name="T7" fmla="*/ 94 h 188"/>
                    <a:gd name="T8" fmla="*/ 94 w 188"/>
                    <a:gd name="T9" fmla="*/ 188 h 188"/>
                    <a:gd name="T10" fmla="*/ 94 w 188"/>
                    <a:gd name="T11" fmla="*/ 16 h 188"/>
                    <a:gd name="T12" fmla="*/ 16 w 188"/>
                    <a:gd name="T13" fmla="*/ 94 h 188"/>
                    <a:gd name="T14" fmla="*/ 94 w 188"/>
                    <a:gd name="T15" fmla="*/ 172 h 188"/>
                    <a:gd name="T16" fmla="*/ 172 w 188"/>
                    <a:gd name="T17" fmla="*/ 94 h 188"/>
                    <a:gd name="T18" fmla="*/ 94 w 188"/>
                    <a:gd name="T19" fmla="*/ 16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8" h="188">
                      <a:moveTo>
                        <a:pt x="94" y="188"/>
                      </a:moveTo>
                      <a:cubicBezTo>
                        <a:pt x="43" y="188"/>
                        <a:pt x="0" y="146"/>
                        <a:pt x="0" y="94"/>
                      </a:cubicBezTo>
                      <a:cubicBezTo>
                        <a:pt x="0" y="43"/>
                        <a:pt x="43" y="0"/>
                        <a:pt x="94" y="0"/>
                      </a:cubicBezTo>
                      <a:cubicBezTo>
                        <a:pt x="146" y="0"/>
                        <a:pt x="188" y="43"/>
                        <a:pt x="188" y="94"/>
                      </a:cubicBezTo>
                      <a:cubicBezTo>
                        <a:pt x="188" y="146"/>
                        <a:pt x="146" y="188"/>
                        <a:pt x="94" y="188"/>
                      </a:cubicBezTo>
                      <a:close/>
                      <a:moveTo>
                        <a:pt x="94" y="16"/>
                      </a:moveTo>
                      <a:cubicBezTo>
                        <a:pt x="51" y="16"/>
                        <a:pt x="16" y="51"/>
                        <a:pt x="16" y="94"/>
                      </a:cubicBezTo>
                      <a:cubicBezTo>
                        <a:pt x="16" y="137"/>
                        <a:pt x="51" y="172"/>
                        <a:pt x="94" y="172"/>
                      </a:cubicBezTo>
                      <a:cubicBezTo>
                        <a:pt x="137" y="172"/>
                        <a:pt x="172" y="137"/>
                        <a:pt x="172" y="94"/>
                      </a:cubicBezTo>
                      <a:cubicBezTo>
                        <a:pt x="172" y="51"/>
                        <a:pt x="137" y="16"/>
                        <a:pt x="94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17"/>
                <p:cNvSpPr>
                  <a:spLocks noEditPoints="1"/>
                </p:cNvSpPr>
                <p:nvPr/>
              </p:nvSpPr>
              <p:spPr bwMode="auto">
                <a:xfrm>
                  <a:off x="2537" y="1874"/>
                  <a:ext cx="297" cy="298"/>
                </a:xfrm>
                <a:custGeom>
                  <a:avLst/>
                  <a:gdLst>
                    <a:gd name="T0" fmla="*/ 98 w 196"/>
                    <a:gd name="T1" fmla="*/ 196 h 196"/>
                    <a:gd name="T2" fmla="*/ 0 w 196"/>
                    <a:gd name="T3" fmla="*/ 98 h 196"/>
                    <a:gd name="T4" fmla="*/ 98 w 196"/>
                    <a:gd name="T5" fmla="*/ 0 h 196"/>
                    <a:gd name="T6" fmla="*/ 196 w 196"/>
                    <a:gd name="T7" fmla="*/ 98 h 196"/>
                    <a:gd name="T8" fmla="*/ 98 w 196"/>
                    <a:gd name="T9" fmla="*/ 196 h 196"/>
                    <a:gd name="T10" fmla="*/ 98 w 196"/>
                    <a:gd name="T11" fmla="*/ 16 h 196"/>
                    <a:gd name="T12" fmla="*/ 16 w 196"/>
                    <a:gd name="T13" fmla="*/ 98 h 196"/>
                    <a:gd name="T14" fmla="*/ 98 w 196"/>
                    <a:gd name="T15" fmla="*/ 180 h 196"/>
                    <a:gd name="T16" fmla="*/ 180 w 196"/>
                    <a:gd name="T17" fmla="*/ 98 h 196"/>
                    <a:gd name="T18" fmla="*/ 98 w 196"/>
                    <a:gd name="T19" fmla="*/ 1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6" h="196">
                      <a:moveTo>
                        <a:pt x="98" y="196"/>
                      </a:moveTo>
                      <a:cubicBezTo>
                        <a:pt x="44" y="196"/>
                        <a:pt x="0" y="152"/>
                        <a:pt x="0" y="98"/>
                      </a:cubicBezTo>
                      <a:cubicBezTo>
                        <a:pt x="0" y="44"/>
                        <a:pt x="44" y="0"/>
                        <a:pt x="98" y="0"/>
                      </a:cubicBezTo>
                      <a:cubicBezTo>
                        <a:pt x="152" y="0"/>
                        <a:pt x="196" y="44"/>
                        <a:pt x="196" y="98"/>
                      </a:cubicBezTo>
                      <a:cubicBezTo>
                        <a:pt x="196" y="152"/>
                        <a:pt x="152" y="196"/>
                        <a:pt x="98" y="196"/>
                      </a:cubicBezTo>
                      <a:close/>
                      <a:moveTo>
                        <a:pt x="98" y="16"/>
                      </a:moveTo>
                      <a:cubicBezTo>
                        <a:pt x="53" y="16"/>
                        <a:pt x="16" y="53"/>
                        <a:pt x="16" y="98"/>
                      </a:cubicBezTo>
                      <a:cubicBezTo>
                        <a:pt x="16" y="143"/>
                        <a:pt x="53" y="180"/>
                        <a:pt x="98" y="180"/>
                      </a:cubicBezTo>
                      <a:cubicBezTo>
                        <a:pt x="144" y="180"/>
                        <a:pt x="180" y="143"/>
                        <a:pt x="180" y="98"/>
                      </a:cubicBezTo>
                      <a:cubicBezTo>
                        <a:pt x="180" y="53"/>
                        <a:pt x="144" y="16"/>
                        <a:pt x="98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218"/>
                <p:cNvSpPr>
                  <a:spLocks noChangeArrowheads="1"/>
                </p:cNvSpPr>
                <p:nvPr/>
              </p:nvSpPr>
              <p:spPr bwMode="auto">
                <a:xfrm>
                  <a:off x="2581" y="1918"/>
                  <a:ext cx="209" cy="210"/>
                </a:xfrm>
                <a:prstGeom prst="ellipse">
                  <a:avLst/>
                </a:prstGeom>
                <a:solidFill>
                  <a:srgbClr val="2E46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19"/>
                <p:cNvSpPr>
                  <a:spLocks noChangeArrowheads="1"/>
                </p:cNvSpPr>
                <p:nvPr/>
              </p:nvSpPr>
              <p:spPr bwMode="auto">
                <a:xfrm>
                  <a:off x="3952" y="1575"/>
                  <a:ext cx="206" cy="205"/>
                </a:xfrm>
                <a:prstGeom prst="ellipse">
                  <a:avLst/>
                </a:prstGeom>
                <a:solidFill>
                  <a:srgbClr val="0098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0"/>
                <p:cNvSpPr>
                  <a:spLocks noEditPoints="1"/>
                </p:cNvSpPr>
                <p:nvPr/>
              </p:nvSpPr>
              <p:spPr bwMode="auto">
                <a:xfrm>
                  <a:off x="3535" y="1299"/>
                  <a:ext cx="246" cy="248"/>
                </a:xfrm>
                <a:custGeom>
                  <a:avLst/>
                  <a:gdLst>
                    <a:gd name="T0" fmla="*/ 82 w 163"/>
                    <a:gd name="T1" fmla="*/ 163 h 163"/>
                    <a:gd name="T2" fmla="*/ 0 w 163"/>
                    <a:gd name="T3" fmla="*/ 81 h 163"/>
                    <a:gd name="T4" fmla="*/ 82 w 163"/>
                    <a:gd name="T5" fmla="*/ 0 h 163"/>
                    <a:gd name="T6" fmla="*/ 163 w 163"/>
                    <a:gd name="T7" fmla="*/ 81 h 163"/>
                    <a:gd name="T8" fmla="*/ 82 w 163"/>
                    <a:gd name="T9" fmla="*/ 163 h 163"/>
                    <a:gd name="T10" fmla="*/ 82 w 163"/>
                    <a:gd name="T11" fmla="*/ 16 h 163"/>
                    <a:gd name="T12" fmla="*/ 16 w 163"/>
                    <a:gd name="T13" fmla="*/ 81 h 163"/>
                    <a:gd name="T14" fmla="*/ 82 w 163"/>
                    <a:gd name="T15" fmla="*/ 147 h 163"/>
                    <a:gd name="T16" fmla="*/ 147 w 163"/>
                    <a:gd name="T17" fmla="*/ 81 h 163"/>
                    <a:gd name="T18" fmla="*/ 82 w 163"/>
                    <a:gd name="T19" fmla="*/ 16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3" h="163">
                      <a:moveTo>
                        <a:pt x="82" y="163"/>
                      </a:moveTo>
                      <a:cubicBezTo>
                        <a:pt x="37" y="163"/>
                        <a:pt x="0" y="126"/>
                        <a:pt x="0" y="81"/>
                      </a:cubicBezTo>
                      <a:cubicBezTo>
                        <a:pt x="0" y="36"/>
                        <a:pt x="37" y="0"/>
                        <a:pt x="82" y="0"/>
                      </a:cubicBezTo>
                      <a:cubicBezTo>
                        <a:pt x="127" y="0"/>
                        <a:pt x="163" y="36"/>
                        <a:pt x="163" y="81"/>
                      </a:cubicBezTo>
                      <a:cubicBezTo>
                        <a:pt x="163" y="126"/>
                        <a:pt x="127" y="163"/>
                        <a:pt x="82" y="163"/>
                      </a:cubicBezTo>
                      <a:close/>
                      <a:moveTo>
                        <a:pt x="82" y="16"/>
                      </a:moveTo>
                      <a:cubicBezTo>
                        <a:pt x="46" y="16"/>
                        <a:pt x="16" y="45"/>
                        <a:pt x="16" y="81"/>
                      </a:cubicBezTo>
                      <a:cubicBezTo>
                        <a:pt x="16" y="118"/>
                        <a:pt x="46" y="147"/>
                        <a:pt x="82" y="147"/>
                      </a:cubicBezTo>
                      <a:cubicBezTo>
                        <a:pt x="118" y="147"/>
                        <a:pt x="147" y="118"/>
                        <a:pt x="147" y="81"/>
                      </a:cubicBezTo>
                      <a:cubicBezTo>
                        <a:pt x="147" y="45"/>
                        <a:pt x="118" y="16"/>
                        <a:pt x="82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221"/>
                <p:cNvSpPr>
                  <a:spLocks noChangeArrowheads="1"/>
                </p:cNvSpPr>
                <p:nvPr/>
              </p:nvSpPr>
              <p:spPr bwMode="auto">
                <a:xfrm>
                  <a:off x="3577" y="1342"/>
                  <a:ext cx="162" cy="162"/>
                </a:xfrm>
                <a:prstGeom prst="ellipse">
                  <a:avLst/>
                </a:prstGeom>
                <a:solidFill>
                  <a:srgbClr val="2E46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22"/>
                <p:cNvSpPr>
                  <a:spLocks/>
                </p:cNvSpPr>
                <p:nvPr/>
              </p:nvSpPr>
              <p:spPr bwMode="auto">
                <a:xfrm>
                  <a:off x="4522" y="3089"/>
                  <a:ext cx="64" cy="240"/>
                </a:xfrm>
                <a:custGeom>
                  <a:avLst/>
                  <a:gdLst>
                    <a:gd name="T0" fmla="*/ 24 w 64"/>
                    <a:gd name="T1" fmla="*/ 240 h 240"/>
                    <a:gd name="T2" fmla="*/ 0 w 64"/>
                    <a:gd name="T3" fmla="*/ 235 h 240"/>
                    <a:gd name="T4" fmla="*/ 39 w 64"/>
                    <a:gd name="T5" fmla="*/ 0 h 240"/>
                    <a:gd name="T6" fmla="*/ 64 w 64"/>
                    <a:gd name="T7" fmla="*/ 5 h 240"/>
                    <a:gd name="T8" fmla="*/ 24 w 64"/>
                    <a:gd name="T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240">
                      <a:moveTo>
                        <a:pt x="24" y="240"/>
                      </a:moveTo>
                      <a:lnTo>
                        <a:pt x="0" y="235"/>
                      </a:lnTo>
                      <a:lnTo>
                        <a:pt x="39" y="0"/>
                      </a:lnTo>
                      <a:lnTo>
                        <a:pt x="64" y="5"/>
                      </a:lnTo>
                      <a:lnTo>
                        <a:pt x="24" y="240"/>
                      </a:ln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al 223"/>
                <p:cNvSpPr>
                  <a:spLocks noChangeArrowheads="1"/>
                </p:cNvSpPr>
                <p:nvPr/>
              </p:nvSpPr>
              <p:spPr bwMode="auto">
                <a:xfrm>
                  <a:off x="2995" y="2402"/>
                  <a:ext cx="295" cy="2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Oval 224"/>
                <p:cNvSpPr>
                  <a:spLocks noChangeArrowheads="1"/>
                </p:cNvSpPr>
                <p:nvPr/>
              </p:nvSpPr>
              <p:spPr bwMode="auto">
                <a:xfrm>
                  <a:off x="3196" y="1789"/>
                  <a:ext cx="218" cy="21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225"/>
                <p:cNvSpPr>
                  <a:spLocks noChangeArrowheads="1"/>
                </p:cNvSpPr>
                <p:nvPr/>
              </p:nvSpPr>
              <p:spPr bwMode="auto">
                <a:xfrm>
                  <a:off x="4466" y="1906"/>
                  <a:ext cx="322" cy="323"/>
                </a:xfrm>
                <a:prstGeom prst="ellipse">
                  <a:avLst/>
                </a:prstGeom>
                <a:solidFill>
                  <a:srgbClr val="00A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26"/>
                <p:cNvSpPr>
                  <a:spLocks noEditPoints="1"/>
                </p:cNvSpPr>
                <p:nvPr/>
              </p:nvSpPr>
              <p:spPr bwMode="auto">
                <a:xfrm>
                  <a:off x="4419" y="2731"/>
                  <a:ext cx="369" cy="372"/>
                </a:xfrm>
                <a:custGeom>
                  <a:avLst/>
                  <a:gdLst>
                    <a:gd name="T0" fmla="*/ 122 w 244"/>
                    <a:gd name="T1" fmla="*/ 245 h 245"/>
                    <a:gd name="T2" fmla="*/ 0 w 244"/>
                    <a:gd name="T3" fmla="*/ 122 h 245"/>
                    <a:gd name="T4" fmla="*/ 122 w 244"/>
                    <a:gd name="T5" fmla="*/ 0 h 245"/>
                    <a:gd name="T6" fmla="*/ 244 w 244"/>
                    <a:gd name="T7" fmla="*/ 122 h 245"/>
                    <a:gd name="T8" fmla="*/ 122 w 244"/>
                    <a:gd name="T9" fmla="*/ 245 h 245"/>
                    <a:gd name="T10" fmla="*/ 122 w 244"/>
                    <a:gd name="T11" fmla="*/ 16 h 245"/>
                    <a:gd name="T12" fmla="*/ 16 w 244"/>
                    <a:gd name="T13" fmla="*/ 122 h 245"/>
                    <a:gd name="T14" fmla="*/ 122 w 244"/>
                    <a:gd name="T15" fmla="*/ 229 h 245"/>
                    <a:gd name="T16" fmla="*/ 228 w 244"/>
                    <a:gd name="T17" fmla="*/ 122 h 245"/>
                    <a:gd name="T18" fmla="*/ 122 w 244"/>
                    <a:gd name="T19" fmla="*/ 16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" h="245">
                      <a:moveTo>
                        <a:pt x="122" y="245"/>
                      </a:moveTo>
                      <a:cubicBezTo>
                        <a:pt x="54" y="245"/>
                        <a:pt x="0" y="190"/>
                        <a:pt x="0" y="122"/>
                      </a:cubicBezTo>
                      <a:cubicBezTo>
                        <a:pt x="0" y="55"/>
                        <a:pt x="54" y="0"/>
                        <a:pt x="122" y="0"/>
                      </a:cubicBezTo>
                      <a:cubicBezTo>
                        <a:pt x="189" y="0"/>
                        <a:pt x="244" y="55"/>
                        <a:pt x="244" y="122"/>
                      </a:cubicBezTo>
                      <a:cubicBezTo>
                        <a:pt x="244" y="190"/>
                        <a:pt x="189" y="245"/>
                        <a:pt x="122" y="245"/>
                      </a:cubicBezTo>
                      <a:close/>
                      <a:moveTo>
                        <a:pt x="122" y="16"/>
                      </a:moveTo>
                      <a:cubicBezTo>
                        <a:pt x="63" y="16"/>
                        <a:pt x="16" y="64"/>
                        <a:pt x="16" y="122"/>
                      </a:cubicBezTo>
                      <a:cubicBezTo>
                        <a:pt x="16" y="181"/>
                        <a:pt x="63" y="229"/>
                        <a:pt x="122" y="229"/>
                      </a:cubicBezTo>
                      <a:cubicBezTo>
                        <a:pt x="180" y="229"/>
                        <a:pt x="228" y="181"/>
                        <a:pt x="228" y="122"/>
                      </a:cubicBezTo>
                      <a:cubicBezTo>
                        <a:pt x="228" y="64"/>
                        <a:pt x="180" y="16"/>
                        <a:pt x="122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227"/>
                <p:cNvSpPr>
                  <a:spLocks noChangeArrowheads="1"/>
                </p:cNvSpPr>
                <p:nvPr/>
              </p:nvSpPr>
              <p:spPr bwMode="auto">
                <a:xfrm>
                  <a:off x="4478" y="2790"/>
                  <a:ext cx="251" cy="25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28"/>
                <p:cNvSpPr>
                  <a:spLocks noEditPoints="1"/>
                </p:cNvSpPr>
                <p:nvPr/>
              </p:nvSpPr>
              <p:spPr bwMode="auto">
                <a:xfrm>
                  <a:off x="4292" y="3302"/>
                  <a:ext cx="368" cy="367"/>
                </a:xfrm>
                <a:custGeom>
                  <a:avLst/>
                  <a:gdLst>
                    <a:gd name="T0" fmla="*/ 121 w 243"/>
                    <a:gd name="T1" fmla="*/ 242 h 242"/>
                    <a:gd name="T2" fmla="*/ 0 w 243"/>
                    <a:gd name="T3" fmla="*/ 121 h 242"/>
                    <a:gd name="T4" fmla="*/ 121 w 243"/>
                    <a:gd name="T5" fmla="*/ 0 h 242"/>
                    <a:gd name="T6" fmla="*/ 243 w 243"/>
                    <a:gd name="T7" fmla="*/ 121 h 242"/>
                    <a:gd name="T8" fmla="*/ 121 w 243"/>
                    <a:gd name="T9" fmla="*/ 242 h 242"/>
                    <a:gd name="T10" fmla="*/ 121 w 243"/>
                    <a:gd name="T11" fmla="*/ 16 h 242"/>
                    <a:gd name="T12" fmla="*/ 16 w 243"/>
                    <a:gd name="T13" fmla="*/ 121 h 242"/>
                    <a:gd name="T14" fmla="*/ 121 w 243"/>
                    <a:gd name="T15" fmla="*/ 226 h 242"/>
                    <a:gd name="T16" fmla="*/ 227 w 243"/>
                    <a:gd name="T17" fmla="*/ 121 h 242"/>
                    <a:gd name="T18" fmla="*/ 121 w 243"/>
                    <a:gd name="T19" fmla="*/ 16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3" h="242">
                      <a:moveTo>
                        <a:pt x="121" y="242"/>
                      </a:moveTo>
                      <a:cubicBezTo>
                        <a:pt x="55" y="242"/>
                        <a:pt x="0" y="188"/>
                        <a:pt x="0" y="121"/>
                      </a:cubicBezTo>
                      <a:cubicBezTo>
                        <a:pt x="0" y="54"/>
                        <a:pt x="55" y="0"/>
                        <a:pt x="121" y="0"/>
                      </a:cubicBezTo>
                      <a:cubicBezTo>
                        <a:pt x="188" y="0"/>
                        <a:pt x="243" y="54"/>
                        <a:pt x="243" y="121"/>
                      </a:cubicBezTo>
                      <a:cubicBezTo>
                        <a:pt x="243" y="188"/>
                        <a:pt x="188" y="242"/>
                        <a:pt x="121" y="242"/>
                      </a:cubicBezTo>
                      <a:close/>
                      <a:moveTo>
                        <a:pt x="121" y="16"/>
                      </a:moveTo>
                      <a:cubicBezTo>
                        <a:pt x="63" y="16"/>
                        <a:pt x="16" y="63"/>
                        <a:pt x="16" y="121"/>
                      </a:cubicBezTo>
                      <a:cubicBezTo>
                        <a:pt x="16" y="179"/>
                        <a:pt x="63" y="226"/>
                        <a:pt x="121" y="226"/>
                      </a:cubicBezTo>
                      <a:cubicBezTo>
                        <a:pt x="179" y="226"/>
                        <a:pt x="227" y="179"/>
                        <a:pt x="227" y="121"/>
                      </a:cubicBezTo>
                      <a:cubicBezTo>
                        <a:pt x="227" y="63"/>
                        <a:pt x="179" y="16"/>
                        <a:pt x="121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229"/>
                <p:cNvSpPr>
                  <a:spLocks noChangeArrowheads="1"/>
                </p:cNvSpPr>
                <p:nvPr/>
              </p:nvSpPr>
              <p:spPr bwMode="auto">
                <a:xfrm>
                  <a:off x="4351" y="3361"/>
                  <a:ext cx="250" cy="25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30"/>
                <p:cNvSpPr>
                  <a:spLocks/>
                </p:cNvSpPr>
                <p:nvPr/>
              </p:nvSpPr>
              <p:spPr bwMode="auto">
                <a:xfrm>
                  <a:off x="4752" y="2695"/>
                  <a:ext cx="270" cy="162"/>
                </a:xfrm>
                <a:custGeom>
                  <a:avLst/>
                  <a:gdLst>
                    <a:gd name="T0" fmla="*/ 12 w 270"/>
                    <a:gd name="T1" fmla="*/ 162 h 162"/>
                    <a:gd name="T2" fmla="*/ 0 w 270"/>
                    <a:gd name="T3" fmla="*/ 141 h 162"/>
                    <a:gd name="T4" fmla="*/ 258 w 270"/>
                    <a:gd name="T5" fmla="*/ 0 h 162"/>
                    <a:gd name="T6" fmla="*/ 270 w 270"/>
                    <a:gd name="T7" fmla="*/ 21 h 162"/>
                    <a:gd name="T8" fmla="*/ 12 w 270"/>
                    <a:gd name="T9" fmla="*/ 16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162">
                      <a:moveTo>
                        <a:pt x="12" y="162"/>
                      </a:moveTo>
                      <a:lnTo>
                        <a:pt x="0" y="141"/>
                      </a:lnTo>
                      <a:lnTo>
                        <a:pt x="258" y="0"/>
                      </a:lnTo>
                      <a:lnTo>
                        <a:pt x="270" y="21"/>
                      </a:lnTo>
                      <a:lnTo>
                        <a:pt x="12" y="162"/>
                      </a:ln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31"/>
                <p:cNvSpPr>
                  <a:spLocks noEditPoints="1"/>
                </p:cNvSpPr>
                <p:nvPr/>
              </p:nvSpPr>
              <p:spPr bwMode="auto">
                <a:xfrm>
                  <a:off x="3411" y="2906"/>
                  <a:ext cx="367" cy="368"/>
                </a:xfrm>
                <a:custGeom>
                  <a:avLst/>
                  <a:gdLst>
                    <a:gd name="T0" fmla="*/ 121 w 243"/>
                    <a:gd name="T1" fmla="*/ 243 h 243"/>
                    <a:gd name="T2" fmla="*/ 0 w 243"/>
                    <a:gd name="T3" fmla="*/ 121 h 243"/>
                    <a:gd name="T4" fmla="*/ 121 w 243"/>
                    <a:gd name="T5" fmla="*/ 0 h 243"/>
                    <a:gd name="T6" fmla="*/ 243 w 243"/>
                    <a:gd name="T7" fmla="*/ 121 h 243"/>
                    <a:gd name="T8" fmla="*/ 121 w 243"/>
                    <a:gd name="T9" fmla="*/ 243 h 243"/>
                    <a:gd name="T10" fmla="*/ 121 w 243"/>
                    <a:gd name="T11" fmla="*/ 16 h 243"/>
                    <a:gd name="T12" fmla="*/ 16 w 243"/>
                    <a:gd name="T13" fmla="*/ 121 h 243"/>
                    <a:gd name="T14" fmla="*/ 121 w 243"/>
                    <a:gd name="T15" fmla="*/ 227 h 243"/>
                    <a:gd name="T16" fmla="*/ 227 w 243"/>
                    <a:gd name="T17" fmla="*/ 121 h 243"/>
                    <a:gd name="T18" fmla="*/ 121 w 243"/>
                    <a:gd name="T19" fmla="*/ 16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3" h="243">
                      <a:moveTo>
                        <a:pt x="121" y="243"/>
                      </a:moveTo>
                      <a:cubicBezTo>
                        <a:pt x="55" y="243"/>
                        <a:pt x="0" y="188"/>
                        <a:pt x="0" y="121"/>
                      </a:cubicBezTo>
                      <a:cubicBezTo>
                        <a:pt x="0" y="55"/>
                        <a:pt x="55" y="0"/>
                        <a:pt x="121" y="0"/>
                      </a:cubicBezTo>
                      <a:cubicBezTo>
                        <a:pt x="188" y="0"/>
                        <a:pt x="243" y="55"/>
                        <a:pt x="243" y="121"/>
                      </a:cubicBezTo>
                      <a:cubicBezTo>
                        <a:pt x="243" y="188"/>
                        <a:pt x="188" y="243"/>
                        <a:pt x="121" y="243"/>
                      </a:cubicBezTo>
                      <a:close/>
                      <a:moveTo>
                        <a:pt x="121" y="16"/>
                      </a:moveTo>
                      <a:cubicBezTo>
                        <a:pt x="63" y="16"/>
                        <a:pt x="16" y="64"/>
                        <a:pt x="16" y="121"/>
                      </a:cubicBezTo>
                      <a:cubicBezTo>
                        <a:pt x="16" y="179"/>
                        <a:pt x="63" y="227"/>
                        <a:pt x="121" y="227"/>
                      </a:cubicBezTo>
                      <a:cubicBezTo>
                        <a:pt x="179" y="227"/>
                        <a:pt x="227" y="179"/>
                        <a:pt x="227" y="121"/>
                      </a:cubicBezTo>
                      <a:cubicBezTo>
                        <a:pt x="227" y="64"/>
                        <a:pt x="179" y="16"/>
                        <a:pt x="121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232"/>
                <p:cNvSpPr>
                  <a:spLocks noChangeArrowheads="1"/>
                </p:cNvSpPr>
                <p:nvPr/>
              </p:nvSpPr>
              <p:spPr bwMode="auto">
                <a:xfrm>
                  <a:off x="3479" y="2974"/>
                  <a:ext cx="231" cy="232"/>
                </a:xfrm>
                <a:prstGeom prst="ellipse">
                  <a:avLst/>
                </a:prstGeom>
                <a:solidFill>
                  <a:srgbClr val="1F62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233"/>
                <p:cNvSpPr>
                  <a:spLocks/>
                </p:cNvSpPr>
                <p:nvPr/>
              </p:nvSpPr>
              <p:spPr bwMode="auto">
                <a:xfrm>
                  <a:off x="3281" y="3180"/>
                  <a:ext cx="181" cy="128"/>
                </a:xfrm>
                <a:custGeom>
                  <a:avLst/>
                  <a:gdLst>
                    <a:gd name="T0" fmla="*/ 12 w 181"/>
                    <a:gd name="T1" fmla="*/ 128 h 128"/>
                    <a:gd name="T2" fmla="*/ 0 w 181"/>
                    <a:gd name="T3" fmla="*/ 107 h 128"/>
                    <a:gd name="T4" fmla="*/ 168 w 181"/>
                    <a:gd name="T5" fmla="*/ 0 h 128"/>
                    <a:gd name="T6" fmla="*/ 181 w 181"/>
                    <a:gd name="T7" fmla="*/ 20 h 128"/>
                    <a:gd name="T8" fmla="*/ 12 w 181"/>
                    <a:gd name="T9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128">
                      <a:moveTo>
                        <a:pt x="12" y="128"/>
                      </a:moveTo>
                      <a:lnTo>
                        <a:pt x="0" y="107"/>
                      </a:lnTo>
                      <a:lnTo>
                        <a:pt x="168" y="0"/>
                      </a:lnTo>
                      <a:lnTo>
                        <a:pt x="181" y="20"/>
                      </a:lnTo>
                      <a:lnTo>
                        <a:pt x="12" y="128"/>
                      </a:ln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234"/>
                <p:cNvSpPr>
                  <a:spLocks noEditPoints="1"/>
                </p:cNvSpPr>
                <p:nvPr/>
              </p:nvSpPr>
              <p:spPr bwMode="auto">
                <a:xfrm>
                  <a:off x="3029" y="3223"/>
                  <a:ext cx="300" cy="273"/>
                </a:xfrm>
                <a:custGeom>
                  <a:avLst/>
                  <a:gdLst>
                    <a:gd name="T0" fmla="*/ 99 w 199"/>
                    <a:gd name="T1" fmla="*/ 180 h 180"/>
                    <a:gd name="T2" fmla="*/ 34 w 199"/>
                    <a:gd name="T3" fmla="*/ 152 h 180"/>
                    <a:gd name="T4" fmla="*/ 37 w 199"/>
                    <a:gd name="T5" fmla="*/ 24 h 180"/>
                    <a:gd name="T6" fmla="*/ 99 w 199"/>
                    <a:gd name="T7" fmla="*/ 0 h 180"/>
                    <a:gd name="T8" fmla="*/ 165 w 199"/>
                    <a:gd name="T9" fmla="*/ 28 h 180"/>
                    <a:gd name="T10" fmla="*/ 161 w 199"/>
                    <a:gd name="T11" fmla="*/ 155 h 180"/>
                    <a:gd name="T12" fmla="*/ 99 w 199"/>
                    <a:gd name="T13" fmla="*/ 180 h 180"/>
                    <a:gd name="T14" fmla="*/ 99 w 199"/>
                    <a:gd name="T15" fmla="*/ 16 h 180"/>
                    <a:gd name="T16" fmla="*/ 48 w 199"/>
                    <a:gd name="T17" fmla="*/ 36 h 180"/>
                    <a:gd name="T18" fmla="*/ 46 w 199"/>
                    <a:gd name="T19" fmla="*/ 141 h 180"/>
                    <a:gd name="T20" fmla="*/ 99 w 199"/>
                    <a:gd name="T21" fmla="*/ 164 h 180"/>
                    <a:gd name="T22" fmla="*/ 150 w 199"/>
                    <a:gd name="T23" fmla="*/ 143 h 180"/>
                    <a:gd name="T24" fmla="*/ 153 w 199"/>
                    <a:gd name="T25" fmla="*/ 39 h 180"/>
                    <a:gd name="T26" fmla="*/ 99 w 199"/>
                    <a:gd name="T27" fmla="*/ 16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9" h="180">
                      <a:moveTo>
                        <a:pt x="99" y="180"/>
                      </a:moveTo>
                      <a:cubicBezTo>
                        <a:pt x="74" y="180"/>
                        <a:pt x="51" y="170"/>
                        <a:pt x="34" y="152"/>
                      </a:cubicBezTo>
                      <a:cubicBezTo>
                        <a:pt x="0" y="116"/>
                        <a:pt x="1" y="59"/>
                        <a:pt x="37" y="24"/>
                      </a:cubicBezTo>
                      <a:cubicBezTo>
                        <a:pt x="54" y="8"/>
                        <a:pt x="76" y="0"/>
                        <a:pt x="99" y="0"/>
                      </a:cubicBezTo>
                      <a:cubicBezTo>
                        <a:pt x="124" y="0"/>
                        <a:pt x="148" y="10"/>
                        <a:pt x="165" y="28"/>
                      </a:cubicBezTo>
                      <a:cubicBezTo>
                        <a:pt x="199" y="64"/>
                        <a:pt x="197" y="121"/>
                        <a:pt x="161" y="155"/>
                      </a:cubicBezTo>
                      <a:cubicBezTo>
                        <a:pt x="145" y="171"/>
                        <a:pt x="123" y="180"/>
                        <a:pt x="99" y="180"/>
                      </a:cubicBezTo>
                      <a:close/>
                      <a:moveTo>
                        <a:pt x="99" y="16"/>
                      </a:moveTo>
                      <a:cubicBezTo>
                        <a:pt x="80" y="16"/>
                        <a:pt x="62" y="23"/>
                        <a:pt x="48" y="36"/>
                      </a:cubicBezTo>
                      <a:cubicBezTo>
                        <a:pt x="19" y="64"/>
                        <a:pt x="17" y="111"/>
                        <a:pt x="46" y="141"/>
                      </a:cubicBezTo>
                      <a:cubicBezTo>
                        <a:pt x="60" y="156"/>
                        <a:pt x="79" y="164"/>
                        <a:pt x="99" y="164"/>
                      </a:cubicBezTo>
                      <a:cubicBezTo>
                        <a:pt x="118" y="164"/>
                        <a:pt x="137" y="157"/>
                        <a:pt x="150" y="143"/>
                      </a:cubicBezTo>
                      <a:cubicBezTo>
                        <a:pt x="180" y="115"/>
                        <a:pt x="181" y="68"/>
                        <a:pt x="153" y="39"/>
                      </a:cubicBezTo>
                      <a:cubicBezTo>
                        <a:pt x="139" y="24"/>
                        <a:pt x="120" y="16"/>
                        <a:pt x="99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35"/>
                <p:cNvSpPr>
                  <a:spLocks/>
                </p:cNvSpPr>
                <p:nvPr/>
              </p:nvSpPr>
              <p:spPr bwMode="auto">
                <a:xfrm>
                  <a:off x="3078" y="3259"/>
                  <a:ext cx="201" cy="200"/>
                </a:xfrm>
                <a:custGeom>
                  <a:avLst/>
                  <a:gdLst>
                    <a:gd name="T0" fmla="*/ 110 w 133"/>
                    <a:gd name="T1" fmla="*/ 24 h 132"/>
                    <a:gd name="T2" fmla="*/ 108 w 133"/>
                    <a:gd name="T3" fmla="*/ 109 h 132"/>
                    <a:gd name="T4" fmla="*/ 23 w 133"/>
                    <a:gd name="T5" fmla="*/ 107 h 132"/>
                    <a:gd name="T6" fmla="*/ 25 w 133"/>
                    <a:gd name="T7" fmla="*/ 22 h 132"/>
                    <a:gd name="T8" fmla="*/ 110 w 133"/>
                    <a:gd name="T9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132">
                      <a:moveTo>
                        <a:pt x="110" y="24"/>
                      </a:moveTo>
                      <a:cubicBezTo>
                        <a:pt x="133" y="48"/>
                        <a:pt x="132" y="86"/>
                        <a:pt x="108" y="109"/>
                      </a:cubicBezTo>
                      <a:cubicBezTo>
                        <a:pt x="84" y="132"/>
                        <a:pt x="46" y="131"/>
                        <a:pt x="23" y="107"/>
                      </a:cubicBezTo>
                      <a:cubicBezTo>
                        <a:pt x="0" y="83"/>
                        <a:pt x="1" y="45"/>
                        <a:pt x="25" y="22"/>
                      </a:cubicBezTo>
                      <a:cubicBezTo>
                        <a:pt x="49" y="0"/>
                        <a:pt x="87" y="0"/>
                        <a:pt x="110" y="24"/>
                      </a:cubicBezTo>
                      <a:close/>
                    </a:path>
                  </a:pathLst>
                </a:custGeom>
                <a:solidFill>
                  <a:srgbClr val="2E46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al 236"/>
                <p:cNvSpPr>
                  <a:spLocks noChangeArrowheads="1"/>
                </p:cNvSpPr>
                <p:nvPr/>
              </p:nvSpPr>
              <p:spPr bwMode="auto">
                <a:xfrm>
                  <a:off x="4989" y="1663"/>
                  <a:ext cx="204" cy="207"/>
                </a:xfrm>
                <a:prstGeom prst="ellipse">
                  <a:avLst/>
                </a:prstGeom>
                <a:solidFill>
                  <a:srgbClr val="2E46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237"/>
                <p:cNvSpPr>
                  <a:spLocks/>
                </p:cNvSpPr>
                <p:nvPr/>
              </p:nvSpPr>
              <p:spPr bwMode="auto">
                <a:xfrm>
                  <a:off x="4788" y="1830"/>
                  <a:ext cx="191" cy="122"/>
                </a:xfrm>
                <a:custGeom>
                  <a:avLst/>
                  <a:gdLst>
                    <a:gd name="T0" fmla="*/ 12 w 191"/>
                    <a:gd name="T1" fmla="*/ 122 h 122"/>
                    <a:gd name="T2" fmla="*/ 0 w 191"/>
                    <a:gd name="T3" fmla="*/ 100 h 122"/>
                    <a:gd name="T4" fmla="*/ 178 w 191"/>
                    <a:gd name="T5" fmla="*/ 0 h 122"/>
                    <a:gd name="T6" fmla="*/ 191 w 191"/>
                    <a:gd name="T7" fmla="*/ 21 h 122"/>
                    <a:gd name="T8" fmla="*/ 12 w 191"/>
                    <a:gd name="T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1" h="122">
                      <a:moveTo>
                        <a:pt x="12" y="122"/>
                      </a:moveTo>
                      <a:lnTo>
                        <a:pt x="0" y="100"/>
                      </a:lnTo>
                      <a:lnTo>
                        <a:pt x="178" y="0"/>
                      </a:lnTo>
                      <a:lnTo>
                        <a:pt x="191" y="21"/>
                      </a:lnTo>
                      <a:lnTo>
                        <a:pt x="12" y="122"/>
                      </a:ln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238"/>
                <p:cNvSpPr>
                  <a:spLocks noEditPoints="1"/>
                </p:cNvSpPr>
                <p:nvPr/>
              </p:nvSpPr>
              <p:spPr bwMode="auto">
                <a:xfrm>
                  <a:off x="4945" y="1619"/>
                  <a:ext cx="292" cy="295"/>
                </a:xfrm>
                <a:custGeom>
                  <a:avLst/>
                  <a:gdLst>
                    <a:gd name="T0" fmla="*/ 96 w 193"/>
                    <a:gd name="T1" fmla="*/ 194 h 194"/>
                    <a:gd name="T2" fmla="*/ 0 w 193"/>
                    <a:gd name="T3" fmla="*/ 97 h 194"/>
                    <a:gd name="T4" fmla="*/ 96 w 193"/>
                    <a:gd name="T5" fmla="*/ 0 h 194"/>
                    <a:gd name="T6" fmla="*/ 193 w 193"/>
                    <a:gd name="T7" fmla="*/ 97 h 194"/>
                    <a:gd name="T8" fmla="*/ 96 w 193"/>
                    <a:gd name="T9" fmla="*/ 194 h 194"/>
                    <a:gd name="T10" fmla="*/ 96 w 193"/>
                    <a:gd name="T11" fmla="*/ 16 h 194"/>
                    <a:gd name="T12" fmla="*/ 16 w 193"/>
                    <a:gd name="T13" fmla="*/ 97 h 194"/>
                    <a:gd name="T14" fmla="*/ 96 w 193"/>
                    <a:gd name="T15" fmla="*/ 178 h 194"/>
                    <a:gd name="T16" fmla="*/ 177 w 193"/>
                    <a:gd name="T17" fmla="*/ 97 h 194"/>
                    <a:gd name="T18" fmla="*/ 96 w 193"/>
                    <a:gd name="T19" fmla="*/ 16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" h="194">
                      <a:moveTo>
                        <a:pt x="96" y="194"/>
                      </a:moveTo>
                      <a:cubicBezTo>
                        <a:pt x="43" y="194"/>
                        <a:pt x="0" y="150"/>
                        <a:pt x="0" y="97"/>
                      </a:cubicBezTo>
                      <a:cubicBezTo>
                        <a:pt x="0" y="44"/>
                        <a:pt x="43" y="0"/>
                        <a:pt x="96" y="0"/>
                      </a:cubicBezTo>
                      <a:cubicBezTo>
                        <a:pt x="149" y="0"/>
                        <a:pt x="193" y="44"/>
                        <a:pt x="193" y="97"/>
                      </a:cubicBezTo>
                      <a:cubicBezTo>
                        <a:pt x="193" y="150"/>
                        <a:pt x="149" y="194"/>
                        <a:pt x="96" y="194"/>
                      </a:cubicBezTo>
                      <a:close/>
                      <a:moveTo>
                        <a:pt x="96" y="16"/>
                      </a:moveTo>
                      <a:cubicBezTo>
                        <a:pt x="52" y="16"/>
                        <a:pt x="16" y="52"/>
                        <a:pt x="16" y="97"/>
                      </a:cubicBezTo>
                      <a:cubicBezTo>
                        <a:pt x="16" y="141"/>
                        <a:pt x="52" y="178"/>
                        <a:pt x="96" y="178"/>
                      </a:cubicBezTo>
                      <a:cubicBezTo>
                        <a:pt x="141" y="178"/>
                        <a:pt x="177" y="141"/>
                        <a:pt x="177" y="97"/>
                      </a:cubicBezTo>
                      <a:cubicBezTo>
                        <a:pt x="177" y="52"/>
                        <a:pt x="141" y="16"/>
                        <a:pt x="96" y="16"/>
                      </a:cubicBez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39"/>
                <p:cNvSpPr>
                  <a:spLocks/>
                </p:cNvSpPr>
                <p:nvPr/>
              </p:nvSpPr>
              <p:spPr bwMode="auto">
                <a:xfrm>
                  <a:off x="2772" y="2125"/>
                  <a:ext cx="225" cy="289"/>
                </a:xfrm>
                <a:custGeom>
                  <a:avLst/>
                  <a:gdLst>
                    <a:gd name="T0" fmla="*/ 205 w 225"/>
                    <a:gd name="T1" fmla="*/ 289 h 289"/>
                    <a:gd name="T2" fmla="*/ 0 w 225"/>
                    <a:gd name="T3" fmla="*/ 13 h 289"/>
                    <a:gd name="T4" fmla="*/ 18 w 225"/>
                    <a:gd name="T5" fmla="*/ 0 h 289"/>
                    <a:gd name="T6" fmla="*/ 225 w 225"/>
                    <a:gd name="T7" fmla="*/ 274 h 289"/>
                    <a:gd name="T8" fmla="*/ 205 w 225"/>
                    <a:gd name="T9" fmla="*/ 289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5" h="289">
                      <a:moveTo>
                        <a:pt x="205" y="289"/>
                      </a:moveTo>
                      <a:lnTo>
                        <a:pt x="0" y="13"/>
                      </a:lnTo>
                      <a:lnTo>
                        <a:pt x="18" y="0"/>
                      </a:lnTo>
                      <a:lnTo>
                        <a:pt x="225" y="274"/>
                      </a:lnTo>
                      <a:lnTo>
                        <a:pt x="205" y="289"/>
                      </a:ln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40"/>
                <p:cNvSpPr>
                  <a:spLocks/>
                </p:cNvSpPr>
                <p:nvPr/>
              </p:nvSpPr>
              <p:spPr bwMode="auto">
                <a:xfrm>
                  <a:off x="2821" y="1905"/>
                  <a:ext cx="322" cy="84"/>
                </a:xfrm>
                <a:custGeom>
                  <a:avLst/>
                  <a:gdLst>
                    <a:gd name="T0" fmla="*/ 5 w 322"/>
                    <a:gd name="T1" fmla="*/ 84 h 84"/>
                    <a:gd name="T2" fmla="*/ 0 w 322"/>
                    <a:gd name="T3" fmla="*/ 60 h 84"/>
                    <a:gd name="T4" fmla="*/ 318 w 322"/>
                    <a:gd name="T5" fmla="*/ 0 h 84"/>
                    <a:gd name="T6" fmla="*/ 322 w 322"/>
                    <a:gd name="T7" fmla="*/ 24 h 84"/>
                    <a:gd name="T8" fmla="*/ 5 w 322"/>
                    <a:gd name="T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2" h="84">
                      <a:moveTo>
                        <a:pt x="5" y="84"/>
                      </a:moveTo>
                      <a:lnTo>
                        <a:pt x="0" y="60"/>
                      </a:lnTo>
                      <a:lnTo>
                        <a:pt x="318" y="0"/>
                      </a:lnTo>
                      <a:lnTo>
                        <a:pt x="322" y="24"/>
                      </a:lnTo>
                      <a:lnTo>
                        <a:pt x="5" y="84"/>
                      </a:ln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41"/>
                <p:cNvSpPr>
                  <a:spLocks/>
                </p:cNvSpPr>
                <p:nvPr/>
              </p:nvSpPr>
              <p:spPr bwMode="auto">
                <a:xfrm>
                  <a:off x="3741" y="1484"/>
                  <a:ext cx="210" cy="134"/>
                </a:xfrm>
                <a:custGeom>
                  <a:avLst/>
                  <a:gdLst>
                    <a:gd name="T0" fmla="*/ 198 w 210"/>
                    <a:gd name="T1" fmla="*/ 134 h 134"/>
                    <a:gd name="T2" fmla="*/ 0 w 210"/>
                    <a:gd name="T3" fmla="*/ 22 h 134"/>
                    <a:gd name="T4" fmla="*/ 10 w 210"/>
                    <a:gd name="T5" fmla="*/ 0 h 134"/>
                    <a:gd name="T6" fmla="*/ 210 w 210"/>
                    <a:gd name="T7" fmla="*/ 113 h 134"/>
                    <a:gd name="T8" fmla="*/ 198 w 210"/>
                    <a:gd name="T9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134">
                      <a:moveTo>
                        <a:pt x="198" y="134"/>
                      </a:moveTo>
                      <a:lnTo>
                        <a:pt x="0" y="22"/>
                      </a:lnTo>
                      <a:lnTo>
                        <a:pt x="10" y="0"/>
                      </a:lnTo>
                      <a:lnTo>
                        <a:pt x="210" y="113"/>
                      </a:lnTo>
                      <a:lnTo>
                        <a:pt x="198" y="134"/>
                      </a:ln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42"/>
                <p:cNvSpPr>
                  <a:spLocks/>
                </p:cNvSpPr>
                <p:nvPr/>
              </p:nvSpPr>
              <p:spPr bwMode="auto">
                <a:xfrm>
                  <a:off x="3402" y="1507"/>
                  <a:ext cx="207" cy="263"/>
                </a:xfrm>
                <a:custGeom>
                  <a:avLst/>
                  <a:gdLst>
                    <a:gd name="T0" fmla="*/ 18 w 207"/>
                    <a:gd name="T1" fmla="*/ 263 h 263"/>
                    <a:gd name="T2" fmla="*/ 0 w 207"/>
                    <a:gd name="T3" fmla="*/ 249 h 263"/>
                    <a:gd name="T4" fmla="*/ 187 w 207"/>
                    <a:gd name="T5" fmla="*/ 0 h 263"/>
                    <a:gd name="T6" fmla="*/ 207 w 207"/>
                    <a:gd name="T7" fmla="*/ 14 h 263"/>
                    <a:gd name="T8" fmla="*/ 18 w 207"/>
                    <a:gd name="T9" fmla="*/ 26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63">
                      <a:moveTo>
                        <a:pt x="18" y="263"/>
                      </a:moveTo>
                      <a:lnTo>
                        <a:pt x="0" y="249"/>
                      </a:lnTo>
                      <a:lnTo>
                        <a:pt x="187" y="0"/>
                      </a:lnTo>
                      <a:lnTo>
                        <a:pt x="207" y="14"/>
                      </a:lnTo>
                      <a:lnTo>
                        <a:pt x="18" y="263"/>
                      </a:lnTo>
                      <a:close/>
                    </a:path>
                  </a:pathLst>
                </a:custGeom>
                <a:solidFill>
                  <a:srgbClr val="4E5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6" name="Oval 265"/>
              <p:cNvSpPr/>
              <p:nvPr/>
            </p:nvSpPr>
            <p:spPr>
              <a:xfrm>
                <a:off x="5574503" y="3141187"/>
                <a:ext cx="1403355" cy="142763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8" name="Freeform 280"/>
            <p:cNvSpPr>
              <a:spLocks/>
            </p:cNvSpPr>
            <p:nvPr/>
          </p:nvSpPr>
          <p:spPr bwMode="auto">
            <a:xfrm>
              <a:off x="5949959" y="3185320"/>
              <a:ext cx="274604" cy="531607"/>
            </a:xfrm>
            <a:custGeom>
              <a:avLst/>
              <a:gdLst>
                <a:gd name="T0" fmla="*/ 0 w 178"/>
                <a:gd name="T1" fmla="*/ 114 h 344"/>
                <a:gd name="T2" fmla="*/ 38 w 178"/>
                <a:gd name="T3" fmla="*/ 114 h 344"/>
                <a:gd name="T4" fmla="*/ 38 w 178"/>
                <a:gd name="T5" fmla="*/ 79 h 344"/>
                <a:gd name="T6" fmla="*/ 50 w 178"/>
                <a:gd name="T7" fmla="*/ 26 h 344"/>
                <a:gd name="T8" fmla="*/ 109 w 178"/>
                <a:gd name="T9" fmla="*/ 0 h 344"/>
                <a:gd name="T10" fmla="*/ 178 w 178"/>
                <a:gd name="T11" fmla="*/ 6 h 344"/>
                <a:gd name="T12" fmla="*/ 168 w 178"/>
                <a:gd name="T13" fmla="*/ 59 h 344"/>
                <a:gd name="T14" fmla="*/ 137 w 178"/>
                <a:gd name="T15" fmla="*/ 55 h 344"/>
                <a:gd name="T16" fmla="*/ 109 w 178"/>
                <a:gd name="T17" fmla="*/ 73 h 344"/>
                <a:gd name="T18" fmla="*/ 109 w 178"/>
                <a:gd name="T19" fmla="*/ 114 h 344"/>
                <a:gd name="T20" fmla="*/ 170 w 178"/>
                <a:gd name="T21" fmla="*/ 114 h 344"/>
                <a:gd name="T22" fmla="*/ 166 w 178"/>
                <a:gd name="T23" fmla="*/ 165 h 344"/>
                <a:gd name="T24" fmla="*/ 109 w 178"/>
                <a:gd name="T25" fmla="*/ 165 h 344"/>
                <a:gd name="T26" fmla="*/ 109 w 178"/>
                <a:gd name="T27" fmla="*/ 344 h 344"/>
                <a:gd name="T28" fmla="*/ 38 w 178"/>
                <a:gd name="T29" fmla="*/ 344 h 344"/>
                <a:gd name="T30" fmla="*/ 38 w 178"/>
                <a:gd name="T31" fmla="*/ 165 h 344"/>
                <a:gd name="T32" fmla="*/ 0 w 178"/>
                <a:gd name="T33" fmla="*/ 165 h 344"/>
                <a:gd name="T34" fmla="*/ 0 w 178"/>
                <a:gd name="T35" fmla="*/ 1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344">
                  <a:moveTo>
                    <a:pt x="0" y="114"/>
                  </a:moveTo>
                  <a:cubicBezTo>
                    <a:pt x="38" y="114"/>
                    <a:pt x="38" y="114"/>
                    <a:pt x="38" y="11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64"/>
                    <a:pt x="38" y="40"/>
                    <a:pt x="50" y="26"/>
                  </a:cubicBezTo>
                  <a:cubicBezTo>
                    <a:pt x="63" y="10"/>
                    <a:pt x="80" y="0"/>
                    <a:pt x="109" y="0"/>
                  </a:cubicBezTo>
                  <a:cubicBezTo>
                    <a:pt x="157" y="0"/>
                    <a:pt x="178" y="6"/>
                    <a:pt x="178" y="6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59"/>
                    <a:pt x="152" y="55"/>
                    <a:pt x="137" y="55"/>
                  </a:cubicBezTo>
                  <a:cubicBezTo>
                    <a:pt x="122" y="55"/>
                    <a:pt x="109" y="60"/>
                    <a:pt x="109" y="7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9" y="344"/>
                    <a:pt x="109" y="344"/>
                    <a:pt x="109" y="344"/>
                  </a:cubicBezTo>
                  <a:cubicBezTo>
                    <a:pt x="38" y="344"/>
                    <a:pt x="38" y="344"/>
                    <a:pt x="38" y="344"/>
                  </a:cubicBezTo>
                  <a:cubicBezTo>
                    <a:pt x="38" y="165"/>
                    <a:pt x="38" y="165"/>
                    <a:pt x="38" y="165"/>
                  </a:cubicBezTo>
                  <a:cubicBezTo>
                    <a:pt x="0" y="165"/>
                    <a:pt x="0" y="165"/>
                    <a:pt x="0" y="165"/>
                  </a:cubicBezTo>
                  <a:lnTo>
                    <a:pt x="0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574675" y="3834954"/>
            <a:ext cx="2326777" cy="1019960"/>
            <a:chOff x="1285324" y="1718927"/>
            <a:chExt cx="2142165" cy="1019960"/>
          </a:xfrm>
        </p:grpSpPr>
        <p:sp>
          <p:nvSpPr>
            <p:cNvPr id="270" name="TextBox 269"/>
            <p:cNvSpPr txBox="1"/>
            <p:nvPr/>
          </p:nvSpPr>
          <p:spPr>
            <a:xfrm>
              <a:off x="1285324" y="2369555"/>
              <a:ext cx="2142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OF REFERRALS TO E-COMMERCE SITES COME FROM FACEBOOK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1426494" y="1718927"/>
              <a:ext cx="197906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X%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9394507" y="2051492"/>
            <a:ext cx="1953040" cy="924853"/>
            <a:chOff x="1378807" y="1479600"/>
            <a:chExt cx="1725226" cy="924853"/>
          </a:xfrm>
        </p:grpSpPr>
        <p:sp>
          <p:nvSpPr>
            <p:cNvPr id="273" name="TextBox 272"/>
            <p:cNvSpPr txBox="1"/>
            <p:nvPr/>
          </p:nvSpPr>
          <p:spPr>
            <a:xfrm>
              <a:off x="1428079" y="2219787"/>
              <a:ext cx="155663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INDUSTRY GROWTH RATE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1378807" y="1479600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Y%</a:t>
              </a: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97137" y="1882587"/>
            <a:ext cx="2326777" cy="1019960"/>
            <a:chOff x="1285324" y="1718927"/>
            <a:chExt cx="2142165" cy="1019960"/>
          </a:xfrm>
        </p:grpSpPr>
        <p:sp>
          <p:nvSpPr>
            <p:cNvPr id="276" name="TextBox 275"/>
            <p:cNvSpPr txBox="1"/>
            <p:nvPr/>
          </p:nvSpPr>
          <p:spPr>
            <a:xfrm>
              <a:off x="1285324" y="2369555"/>
              <a:ext cx="2142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GLOBAL SOCIAL COMMERCE REVENUE</a:t>
              </a: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1426494" y="1718927"/>
              <a:ext cx="197906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$W </a:t>
              </a:r>
              <a:r>
                <a:rPr lang="en-US" sz="1400" b="1" cap="all" spc="27" dirty="0">
                  <a:solidFill>
                    <a:srgbClr val="445469">
                      <a:lumMod val="75000"/>
                    </a:srgbClr>
                  </a:solidFill>
                  <a:latin typeface="Calibri" panose="020F0502020204030204" pitchFamily="34" charset="0"/>
                  <a:cs typeface="Roboto Light"/>
                </a:rPr>
                <a:t>billion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273857" y="3815284"/>
            <a:ext cx="1953040" cy="1109519"/>
            <a:chOff x="1378807" y="1479600"/>
            <a:chExt cx="1725226" cy="1109519"/>
          </a:xfrm>
        </p:grpSpPr>
        <p:sp>
          <p:nvSpPr>
            <p:cNvPr id="279" name="TextBox 278"/>
            <p:cNvSpPr txBox="1"/>
            <p:nvPr/>
          </p:nvSpPr>
          <p:spPr>
            <a:xfrm>
              <a:off x="1428079" y="2219787"/>
              <a:ext cx="15566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INDUSTRY GROWTH RATE IN ASIA</a:t>
              </a: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1378807" y="1479600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Z%</a:t>
              </a: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1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01" name="Oval 100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0442" y="461383"/>
            <a:ext cx="70535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Why F-Commerce is Booming in Bangladesh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37" y="2617220"/>
            <a:ext cx="4262606" cy="4446591"/>
          </a:xfrm>
          <a:prstGeom prst="rect">
            <a:avLst/>
          </a:prstGeom>
        </p:spPr>
      </p:pic>
      <p:grpSp>
        <p:nvGrpSpPr>
          <p:cNvPr id="538" name="Group 537"/>
          <p:cNvGrpSpPr/>
          <p:nvPr/>
        </p:nvGrpSpPr>
        <p:grpSpPr>
          <a:xfrm>
            <a:off x="1336993" y="1575278"/>
            <a:ext cx="2112606" cy="1857664"/>
            <a:chOff x="1052322" y="1093097"/>
            <a:chExt cx="1443557" cy="1857664"/>
          </a:xfrm>
        </p:grpSpPr>
        <p:sp>
          <p:nvSpPr>
            <p:cNvPr id="539" name="Title 1"/>
            <p:cNvSpPr txBox="1">
              <a:spLocks/>
            </p:cNvSpPr>
            <p:nvPr/>
          </p:nvSpPr>
          <p:spPr>
            <a:xfrm>
              <a:off x="1260713" y="1093097"/>
              <a:ext cx="1004782" cy="11049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54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MILLION</a:t>
              </a:r>
              <a:endParaRPr lang="en-US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1052322" y="2365986"/>
              <a:ext cx="144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INTERNET SUBSCRIBERS</a:t>
              </a:r>
            </a:p>
          </p:txBody>
        </p:sp>
      </p:grpSp>
      <p:grpSp>
        <p:nvGrpSpPr>
          <p:cNvPr id="541" name="Group 540"/>
          <p:cNvGrpSpPr/>
          <p:nvPr/>
        </p:nvGrpSpPr>
        <p:grpSpPr>
          <a:xfrm>
            <a:off x="1375283" y="3662546"/>
            <a:ext cx="1994011" cy="1516524"/>
            <a:chOff x="1637473" y="288768"/>
            <a:chExt cx="1362520" cy="1516524"/>
          </a:xfrm>
        </p:grpSpPr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801612" y="288768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lvl="0" defTabSz="2483449">
                <a:spcBef>
                  <a:spcPts val="0"/>
                </a:spcBef>
                <a:defRPr/>
              </a:pPr>
              <a:r>
                <a:rPr lang="en-US" sz="6000" b="1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10 </a:t>
              </a:r>
              <a:r>
                <a:rPr lang="en-US" sz="1600" b="1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MILLION+</a:t>
              </a:r>
              <a:endParaRPr lang="en-US" sz="6000" b="1" dirty="0">
                <a:solidFill>
                  <a:schemeClr val="accent4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1637473" y="1466738"/>
              <a:ext cx="13625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FACEBOOK USERS</a:t>
              </a:r>
            </a:p>
          </p:txBody>
        </p:sp>
      </p:grpSp>
      <p:grpSp>
        <p:nvGrpSpPr>
          <p:cNvPr id="544" name="Group 543"/>
          <p:cNvGrpSpPr/>
          <p:nvPr/>
        </p:nvGrpSpPr>
        <p:grpSpPr>
          <a:xfrm>
            <a:off x="8689313" y="1396594"/>
            <a:ext cx="2486840" cy="1701479"/>
            <a:chOff x="644110" y="1480830"/>
            <a:chExt cx="1699272" cy="1701479"/>
          </a:xfrm>
        </p:grpSpPr>
        <p:sp>
          <p:nvSpPr>
            <p:cNvPr id="545" name="Title 1"/>
            <p:cNvSpPr txBox="1">
              <a:spLocks/>
            </p:cNvSpPr>
            <p:nvPr/>
          </p:nvSpPr>
          <p:spPr>
            <a:xfrm>
              <a:off x="749514" y="1480830"/>
              <a:ext cx="1488464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6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73.5%</a:t>
              </a:r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644110" y="2351312"/>
              <a:ext cx="16992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FACEBOOK USERS HAVE BOUGHT ONLINE AT LEAST ONCE IN 1 YEAR</a:t>
              </a:r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8820777" y="3814174"/>
            <a:ext cx="2176588" cy="1813068"/>
            <a:chOff x="1854391" y="737751"/>
            <a:chExt cx="1487276" cy="1813068"/>
          </a:xfrm>
        </p:grpSpPr>
        <p:sp>
          <p:nvSpPr>
            <p:cNvPr id="548" name="Title 1"/>
            <p:cNvSpPr txBox="1">
              <a:spLocks/>
            </p:cNvSpPr>
            <p:nvPr/>
          </p:nvSpPr>
          <p:spPr>
            <a:xfrm>
              <a:off x="1886728" y="1014058"/>
              <a:ext cx="1454939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28.7%</a:t>
              </a:r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1854391" y="1966044"/>
              <a:ext cx="13979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ARE FREQUENT BUYERS</a:t>
              </a:r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1886729" y="737751"/>
              <a:ext cx="13979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THESE,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/>
          <p:cNvGrpSpPr/>
          <p:nvPr/>
        </p:nvGrpSpPr>
        <p:grpSpPr>
          <a:xfrm>
            <a:off x="4368181" y="1725101"/>
            <a:ext cx="1434040" cy="1753014"/>
            <a:chOff x="5284296" y="3240489"/>
            <a:chExt cx="1434040" cy="1753014"/>
          </a:xfrm>
        </p:grpSpPr>
        <p:sp>
          <p:nvSpPr>
            <p:cNvPr id="180" name="Oval 179"/>
            <p:cNvSpPr/>
            <p:nvPr/>
          </p:nvSpPr>
          <p:spPr>
            <a:xfrm>
              <a:off x="5284296" y="3570219"/>
              <a:ext cx="1434040" cy="14232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383985" y="3240489"/>
              <a:ext cx="10164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CATEGORY 2</a:t>
              </a:r>
              <a:endParaRPr lang="en-US" sz="1200" dirty="0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963554" y="2561443"/>
            <a:ext cx="3302036" cy="2718164"/>
            <a:chOff x="1831270" y="2700339"/>
            <a:chExt cx="3302036" cy="2718164"/>
          </a:xfrm>
        </p:grpSpPr>
        <p:sp>
          <p:nvSpPr>
            <p:cNvPr id="174" name="Oval 173"/>
            <p:cNvSpPr/>
            <p:nvPr/>
          </p:nvSpPr>
          <p:spPr>
            <a:xfrm>
              <a:off x="2394601" y="2700339"/>
              <a:ext cx="2738705" cy="27181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831270" y="2783470"/>
              <a:ext cx="10333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CATEGORY 1</a:t>
              </a:r>
              <a:endParaRPr lang="en-US" sz="1200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01" name="Oval 100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0442" y="461383"/>
            <a:ext cx="63722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Current Trends in F-Commerce Industry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15" y="3460831"/>
            <a:ext cx="5211308" cy="307941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085201" y="5477053"/>
            <a:ext cx="658372" cy="681885"/>
            <a:chOff x="5085201" y="5477053"/>
            <a:chExt cx="658372" cy="681885"/>
          </a:xfrm>
        </p:grpSpPr>
        <p:sp>
          <p:nvSpPr>
            <p:cNvPr id="49" name="Oval 48"/>
            <p:cNvSpPr/>
            <p:nvPr/>
          </p:nvSpPr>
          <p:spPr>
            <a:xfrm flipH="1">
              <a:off x="5085201" y="5477053"/>
              <a:ext cx="658372" cy="6818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280"/>
            <p:cNvSpPr>
              <a:spLocks/>
            </p:cNvSpPr>
            <p:nvPr/>
          </p:nvSpPr>
          <p:spPr bwMode="auto">
            <a:xfrm>
              <a:off x="5344474" y="5682652"/>
              <a:ext cx="139825" cy="270687"/>
            </a:xfrm>
            <a:custGeom>
              <a:avLst/>
              <a:gdLst>
                <a:gd name="T0" fmla="*/ 0 w 178"/>
                <a:gd name="T1" fmla="*/ 114 h 344"/>
                <a:gd name="T2" fmla="*/ 38 w 178"/>
                <a:gd name="T3" fmla="*/ 114 h 344"/>
                <a:gd name="T4" fmla="*/ 38 w 178"/>
                <a:gd name="T5" fmla="*/ 79 h 344"/>
                <a:gd name="T6" fmla="*/ 50 w 178"/>
                <a:gd name="T7" fmla="*/ 26 h 344"/>
                <a:gd name="T8" fmla="*/ 109 w 178"/>
                <a:gd name="T9" fmla="*/ 0 h 344"/>
                <a:gd name="T10" fmla="*/ 178 w 178"/>
                <a:gd name="T11" fmla="*/ 6 h 344"/>
                <a:gd name="T12" fmla="*/ 168 w 178"/>
                <a:gd name="T13" fmla="*/ 59 h 344"/>
                <a:gd name="T14" fmla="*/ 137 w 178"/>
                <a:gd name="T15" fmla="*/ 55 h 344"/>
                <a:gd name="T16" fmla="*/ 109 w 178"/>
                <a:gd name="T17" fmla="*/ 73 h 344"/>
                <a:gd name="T18" fmla="*/ 109 w 178"/>
                <a:gd name="T19" fmla="*/ 114 h 344"/>
                <a:gd name="T20" fmla="*/ 170 w 178"/>
                <a:gd name="T21" fmla="*/ 114 h 344"/>
                <a:gd name="T22" fmla="*/ 166 w 178"/>
                <a:gd name="T23" fmla="*/ 165 h 344"/>
                <a:gd name="T24" fmla="*/ 109 w 178"/>
                <a:gd name="T25" fmla="*/ 165 h 344"/>
                <a:gd name="T26" fmla="*/ 109 w 178"/>
                <a:gd name="T27" fmla="*/ 344 h 344"/>
                <a:gd name="T28" fmla="*/ 38 w 178"/>
                <a:gd name="T29" fmla="*/ 344 h 344"/>
                <a:gd name="T30" fmla="*/ 38 w 178"/>
                <a:gd name="T31" fmla="*/ 165 h 344"/>
                <a:gd name="T32" fmla="*/ 0 w 178"/>
                <a:gd name="T33" fmla="*/ 165 h 344"/>
                <a:gd name="T34" fmla="*/ 0 w 178"/>
                <a:gd name="T35" fmla="*/ 1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344">
                  <a:moveTo>
                    <a:pt x="0" y="114"/>
                  </a:moveTo>
                  <a:cubicBezTo>
                    <a:pt x="38" y="114"/>
                    <a:pt x="38" y="114"/>
                    <a:pt x="38" y="11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64"/>
                    <a:pt x="38" y="40"/>
                    <a:pt x="50" y="26"/>
                  </a:cubicBezTo>
                  <a:cubicBezTo>
                    <a:pt x="63" y="10"/>
                    <a:pt x="80" y="0"/>
                    <a:pt x="109" y="0"/>
                  </a:cubicBezTo>
                  <a:cubicBezTo>
                    <a:pt x="157" y="0"/>
                    <a:pt x="178" y="6"/>
                    <a:pt x="178" y="6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59"/>
                    <a:pt x="152" y="55"/>
                    <a:pt x="137" y="55"/>
                  </a:cubicBezTo>
                  <a:cubicBezTo>
                    <a:pt x="122" y="55"/>
                    <a:pt x="109" y="60"/>
                    <a:pt x="109" y="7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9" y="344"/>
                    <a:pt x="109" y="344"/>
                    <a:pt x="109" y="344"/>
                  </a:cubicBezTo>
                  <a:cubicBezTo>
                    <a:pt x="38" y="344"/>
                    <a:pt x="38" y="344"/>
                    <a:pt x="38" y="344"/>
                  </a:cubicBezTo>
                  <a:cubicBezTo>
                    <a:pt x="38" y="165"/>
                    <a:pt x="38" y="165"/>
                    <a:pt x="38" y="165"/>
                  </a:cubicBezTo>
                  <a:cubicBezTo>
                    <a:pt x="0" y="165"/>
                    <a:pt x="0" y="165"/>
                    <a:pt x="0" y="165"/>
                  </a:cubicBezTo>
                  <a:lnTo>
                    <a:pt x="0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974528" y="2882825"/>
            <a:ext cx="853119" cy="683356"/>
            <a:chOff x="1430970" y="2611090"/>
            <a:chExt cx="1060917" cy="849804"/>
          </a:xfrm>
        </p:grpSpPr>
        <p:sp>
          <p:nvSpPr>
            <p:cNvPr id="159" name="Oval 158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830781" y="3075594"/>
            <a:ext cx="853119" cy="683356"/>
            <a:chOff x="1430970" y="2611090"/>
            <a:chExt cx="1060917" cy="849804"/>
          </a:xfrm>
        </p:grpSpPr>
        <p:sp>
          <p:nvSpPr>
            <p:cNvPr id="162" name="Oval 161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428353" y="4307857"/>
            <a:ext cx="853119" cy="683356"/>
            <a:chOff x="1430970" y="2611090"/>
            <a:chExt cx="1060917" cy="849804"/>
          </a:xfrm>
        </p:grpSpPr>
        <p:sp>
          <p:nvSpPr>
            <p:cNvPr id="165" name="Oval 164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722146" y="3696257"/>
            <a:ext cx="853119" cy="683356"/>
            <a:chOff x="1430970" y="2611090"/>
            <a:chExt cx="1060917" cy="849804"/>
          </a:xfrm>
        </p:grpSpPr>
        <p:sp>
          <p:nvSpPr>
            <p:cNvPr id="168" name="Oval 167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3196590" y="3852875"/>
            <a:ext cx="853119" cy="683356"/>
            <a:chOff x="1430970" y="2611090"/>
            <a:chExt cx="1060917" cy="849804"/>
          </a:xfrm>
        </p:grpSpPr>
        <p:sp>
          <p:nvSpPr>
            <p:cNvPr id="171" name="Oval 170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592637" y="2207699"/>
            <a:ext cx="631903" cy="496049"/>
            <a:chOff x="1420158" y="2611090"/>
            <a:chExt cx="1082541" cy="849804"/>
          </a:xfrm>
        </p:grpSpPr>
        <p:sp>
          <p:nvSpPr>
            <p:cNvPr id="177" name="Oval 176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420158" y="2834674"/>
              <a:ext cx="1082541" cy="5272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5080521" y="2554220"/>
            <a:ext cx="631903" cy="496049"/>
            <a:chOff x="1420158" y="2611090"/>
            <a:chExt cx="1082541" cy="849804"/>
          </a:xfrm>
        </p:grpSpPr>
        <p:sp>
          <p:nvSpPr>
            <p:cNvPr id="183" name="Oval 182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420158" y="2834674"/>
              <a:ext cx="1082541" cy="5272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574782" y="2797023"/>
            <a:ext cx="631903" cy="496049"/>
            <a:chOff x="1420158" y="2611090"/>
            <a:chExt cx="1082541" cy="849804"/>
          </a:xfrm>
        </p:grpSpPr>
        <p:sp>
          <p:nvSpPr>
            <p:cNvPr id="186" name="Oval 185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420158" y="2834674"/>
              <a:ext cx="1082541" cy="5272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7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222178" y="1714374"/>
            <a:ext cx="1557922" cy="1414014"/>
            <a:chOff x="7195317" y="3242113"/>
            <a:chExt cx="1557922" cy="1414014"/>
          </a:xfrm>
        </p:grpSpPr>
        <p:sp>
          <p:nvSpPr>
            <p:cNvPr id="192" name="Oval 191"/>
            <p:cNvSpPr/>
            <p:nvPr/>
          </p:nvSpPr>
          <p:spPr>
            <a:xfrm>
              <a:off x="7408931" y="3570219"/>
              <a:ext cx="1094114" cy="10859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195317" y="3242113"/>
              <a:ext cx="15579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CATEGORY 3</a:t>
              </a:r>
              <a:endParaRPr lang="en-US" sz="1200" dirty="0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627232" y="2153376"/>
            <a:ext cx="569388" cy="388494"/>
            <a:chOff x="1338681" y="2611090"/>
            <a:chExt cx="1245496" cy="849804"/>
          </a:xfrm>
        </p:grpSpPr>
        <p:sp>
          <p:nvSpPr>
            <p:cNvPr id="195" name="Oval 194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338681" y="2834674"/>
              <a:ext cx="1245496" cy="605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6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6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825703" y="2603324"/>
            <a:ext cx="569388" cy="388494"/>
            <a:chOff x="1338681" y="2611090"/>
            <a:chExt cx="1245496" cy="849804"/>
          </a:xfrm>
        </p:grpSpPr>
        <p:sp>
          <p:nvSpPr>
            <p:cNvPr id="198" name="Oval 197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338681" y="2834674"/>
              <a:ext cx="1245496" cy="605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6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6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7760458" y="2383384"/>
            <a:ext cx="1557922" cy="1459541"/>
            <a:chOff x="8406564" y="3555396"/>
            <a:chExt cx="1557922" cy="1459541"/>
          </a:xfrm>
        </p:grpSpPr>
        <p:sp>
          <p:nvSpPr>
            <p:cNvPr id="201" name="Oval 200"/>
            <p:cNvSpPr/>
            <p:nvPr/>
          </p:nvSpPr>
          <p:spPr>
            <a:xfrm>
              <a:off x="8585774" y="4022080"/>
              <a:ext cx="1000359" cy="9928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8406564" y="3555396"/>
              <a:ext cx="15579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CATEGORY 4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8224266" y="4228745"/>
            <a:ext cx="1257749" cy="1404584"/>
            <a:chOff x="6635354" y="4626545"/>
            <a:chExt cx="1257749" cy="1404584"/>
          </a:xfrm>
        </p:grpSpPr>
        <p:sp>
          <p:nvSpPr>
            <p:cNvPr id="204" name="Oval 203"/>
            <p:cNvSpPr/>
            <p:nvPr/>
          </p:nvSpPr>
          <p:spPr>
            <a:xfrm>
              <a:off x="6635354" y="4626545"/>
              <a:ext cx="1094114" cy="10859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757714" y="5754130"/>
              <a:ext cx="11353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CATEGORY 6</a:t>
              </a:r>
              <a:endParaRPr lang="en-US" sz="1200" dirty="0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9119904" y="4136660"/>
            <a:ext cx="2477939" cy="1219670"/>
            <a:chOff x="4761440" y="5241228"/>
            <a:chExt cx="2477939" cy="1219670"/>
          </a:xfrm>
        </p:grpSpPr>
        <p:sp>
          <p:nvSpPr>
            <p:cNvPr id="207" name="Oval 206"/>
            <p:cNvSpPr/>
            <p:nvPr/>
          </p:nvSpPr>
          <p:spPr>
            <a:xfrm>
              <a:off x="5550067" y="5241228"/>
              <a:ext cx="900686" cy="8939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761440" y="6183899"/>
              <a:ext cx="24779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CATEGORY 7</a:t>
              </a:r>
              <a:endParaRPr lang="en-US" sz="1200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9482015" y="1846738"/>
            <a:ext cx="1434040" cy="1824146"/>
            <a:chOff x="5284296" y="3169357"/>
            <a:chExt cx="1434040" cy="1824146"/>
          </a:xfrm>
        </p:grpSpPr>
        <p:sp>
          <p:nvSpPr>
            <p:cNvPr id="210" name="Oval 209"/>
            <p:cNvSpPr/>
            <p:nvPr/>
          </p:nvSpPr>
          <p:spPr>
            <a:xfrm>
              <a:off x="5284296" y="3570219"/>
              <a:ext cx="1434040" cy="142328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462850" y="3169357"/>
              <a:ext cx="10164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CATEGORY 5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26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9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0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4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5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8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9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2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7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01" name="Oval 100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0442" y="461383"/>
            <a:ext cx="4246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Where Our Firm Comes In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42558" y="1604120"/>
            <a:ext cx="2459547" cy="4591249"/>
            <a:chOff x="4930366" y="1591928"/>
            <a:chExt cx="2459547" cy="4591249"/>
          </a:xfrm>
        </p:grpSpPr>
        <p:grpSp>
          <p:nvGrpSpPr>
            <p:cNvPr id="65" name="Group 64"/>
            <p:cNvGrpSpPr/>
            <p:nvPr/>
          </p:nvGrpSpPr>
          <p:grpSpPr>
            <a:xfrm>
              <a:off x="4930366" y="1591928"/>
              <a:ext cx="2459547" cy="4591249"/>
              <a:chOff x="3838516" y="1581150"/>
              <a:chExt cx="1466969" cy="2738398"/>
            </a:xfrm>
          </p:grpSpPr>
          <p:grpSp>
            <p:nvGrpSpPr>
              <p:cNvPr id="66" name="Group 5"/>
              <p:cNvGrpSpPr>
                <a:grpSpLocks noChangeAspect="1"/>
              </p:cNvGrpSpPr>
              <p:nvPr/>
            </p:nvGrpSpPr>
            <p:grpSpPr bwMode="auto">
              <a:xfrm>
                <a:off x="4283448" y="3853711"/>
                <a:ext cx="563563" cy="465837"/>
                <a:chOff x="2237" y="1091"/>
                <a:chExt cx="1286" cy="1063"/>
              </a:xfrm>
              <a:solidFill>
                <a:schemeClr val="tx1"/>
              </a:solidFill>
            </p:grpSpPr>
            <p:sp>
              <p:nvSpPr>
                <p:cNvPr id="92" name="Freeform 6"/>
                <p:cNvSpPr>
                  <a:spLocks/>
                </p:cNvSpPr>
                <p:nvPr/>
              </p:nvSpPr>
              <p:spPr bwMode="auto">
                <a:xfrm>
                  <a:off x="2237" y="1091"/>
                  <a:ext cx="1286" cy="185"/>
                </a:xfrm>
                <a:custGeom>
                  <a:avLst/>
                  <a:gdLst>
                    <a:gd name="T0" fmla="*/ 509 w 544"/>
                    <a:gd name="T1" fmla="*/ 0 h 78"/>
                    <a:gd name="T2" fmla="*/ 36 w 544"/>
                    <a:gd name="T3" fmla="*/ 0 h 78"/>
                    <a:gd name="T4" fmla="*/ 0 w 544"/>
                    <a:gd name="T5" fmla="*/ 29 h 78"/>
                    <a:gd name="T6" fmla="*/ 0 w 544"/>
                    <a:gd name="T7" fmla="*/ 49 h 78"/>
                    <a:gd name="T8" fmla="*/ 36 w 544"/>
                    <a:gd name="T9" fmla="*/ 78 h 78"/>
                    <a:gd name="T10" fmla="*/ 509 w 544"/>
                    <a:gd name="T11" fmla="*/ 78 h 78"/>
                    <a:gd name="T12" fmla="*/ 544 w 544"/>
                    <a:gd name="T13" fmla="*/ 49 h 78"/>
                    <a:gd name="T14" fmla="*/ 544 w 544"/>
                    <a:gd name="T15" fmla="*/ 29 h 78"/>
                    <a:gd name="T16" fmla="*/ 509 w 544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4" h="78">
                      <a:moveTo>
                        <a:pt x="509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3"/>
                        <a:pt x="0" y="2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65"/>
                        <a:pt x="16" y="78"/>
                        <a:pt x="36" y="78"/>
                      </a:cubicBezTo>
                      <a:cubicBezTo>
                        <a:pt x="509" y="78"/>
                        <a:pt x="509" y="78"/>
                        <a:pt x="509" y="78"/>
                      </a:cubicBezTo>
                      <a:cubicBezTo>
                        <a:pt x="528" y="78"/>
                        <a:pt x="544" y="65"/>
                        <a:pt x="544" y="49"/>
                      </a:cubicBezTo>
                      <a:cubicBezTo>
                        <a:pt x="544" y="29"/>
                        <a:pt x="544" y="29"/>
                        <a:pt x="544" y="29"/>
                      </a:cubicBezTo>
                      <a:cubicBezTo>
                        <a:pt x="544" y="13"/>
                        <a:pt x="528" y="0"/>
                        <a:pt x="50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" name="Freeform 7"/>
                <p:cNvSpPr>
                  <a:spLocks/>
                </p:cNvSpPr>
                <p:nvPr/>
              </p:nvSpPr>
              <p:spPr bwMode="auto">
                <a:xfrm>
                  <a:off x="2237" y="1368"/>
                  <a:ext cx="1286" cy="184"/>
                </a:xfrm>
                <a:custGeom>
                  <a:avLst/>
                  <a:gdLst>
                    <a:gd name="T0" fmla="*/ 509 w 544"/>
                    <a:gd name="T1" fmla="*/ 0 h 78"/>
                    <a:gd name="T2" fmla="*/ 36 w 544"/>
                    <a:gd name="T3" fmla="*/ 0 h 78"/>
                    <a:gd name="T4" fmla="*/ 0 w 544"/>
                    <a:gd name="T5" fmla="*/ 29 h 78"/>
                    <a:gd name="T6" fmla="*/ 0 w 544"/>
                    <a:gd name="T7" fmla="*/ 49 h 78"/>
                    <a:gd name="T8" fmla="*/ 36 w 544"/>
                    <a:gd name="T9" fmla="*/ 78 h 78"/>
                    <a:gd name="T10" fmla="*/ 509 w 544"/>
                    <a:gd name="T11" fmla="*/ 78 h 78"/>
                    <a:gd name="T12" fmla="*/ 544 w 544"/>
                    <a:gd name="T13" fmla="*/ 49 h 78"/>
                    <a:gd name="T14" fmla="*/ 544 w 544"/>
                    <a:gd name="T15" fmla="*/ 29 h 78"/>
                    <a:gd name="T16" fmla="*/ 509 w 544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4" h="78">
                      <a:moveTo>
                        <a:pt x="509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3"/>
                        <a:pt x="0" y="2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65"/>
                        <a:pt x="16" y="78"/>
                        <a:pt x="36" y="78"/>
                      </a:cubicBezTo>
                      <a:cubicBezTo>
                        <a:pt x="509" y="78"/>
                        <a:pt x="509" y="78"/>
                        <a:pt x="509" y="78"/>
                      </a:cubicBezTo>
                      <a:cubicBezTo>
                        <a:pt x="528" y="78"/>
                        <a:pt x="544" y="65"/>
                        <a:pt x="544" y="49"/>
                      </a:cubicBezTo>
                      <a:cubicBezTo>
                        <a:pt x="544" y="29"/>
                        <a:pt x="544" y="29"/>
                        <a:pt x="544" y="29"/>
                      </a:cubicBezTo>
                      <a:cubicBezTo>
                        <a:pt x="544" y="13"/>
                        <a:pt x="528" y="0"/>
                        <a:pt x="50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" name="Freeform 8"/>
                <p:cNvSpPr>
                  <a:spLocks/>
                </p:cNvSpPr>
                <p:nvPr/>
              </p:nvSpPr>
              <p:spPr bwMode="auto">
                <a:xfrm>
                  <a:off x="2237" y="1644"/>
                  <a:ext cx="1286" cy="187"/>
                </a:xfrm>
                <a:custGeom>
                  <a:avLst/>
                  <a:gdLst>
                    <a:gd name="T0" fmla="*/ 509 w 544"/>
                    <a:gd name="T1" fmla="*/ 0 h 79"/>
                    <a:gd name="T2" fmla="*/ 36 w 544"/>
                    <a:gd name="T3" fmla="*/ 0 h 79"/>
                    <a:gd name="T4" fmla="*/ 0 w 544"/>
                    <a:gd name="T5" fmla="*/ 30 h 79"/>
                    <a:gd name="T6" fmla="*/ 0 w 544"/>
                    <a:gd name="T7" fmla="*/ 49 h 79"/>
                    <a:gd name="T8" fmla="*/ 36 w 544"/>
                    <a:gd name="T9" fmla="*/ 79 h 79"/>
                    <a:gd name="T10" fmla="*/ 509 w 544"/>
                    <a:gd name="T11" fmla="*/ 79 h 79"/>
                    <a:gd name="T12" fmla="*/ 544 w 544"/>
                    <a:gd name="T13" fmla="*/ 49 h 79"/>
                    <a:gd name="T14" fmla="*/ 544 w 544"/>
                    <a:gd name="T15" fmla="*/ 30 h 79"/>
                    <a:gd name="T16" fmla="*/ 509 w 544"/>
                    <a:gd name="T17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4" h="79">
                      <a:moveTo>
                        <a:pt x="509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4"/>
                        <a:pt x="0" y="3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66"/>
                        <a:pt x="16" y="79"/>
                        <a:pt x="36" y="79"/>
                      </a:cubicBezTo>
                      <a:cubicBezTo>
                        <a:pt x="509" y="79"/>
                        <a:pt x="509" y="79"/>
                        <a:pt x="509" y="79"/>
                      </a:cubicBezTo>
                      <a:cubicBezTo>
                        <a:pt x="528" y="79"/>
                        <a:pt x="544" y="66"/>
                        <a:pt x="544" y="49"/>
                      </a:cubicBezTo>
                      <a:cubicBezTo>
                        <a:pt x="544" y="30"/>
                        <a:pt x="544" y="30"/>
                        <a:pt x="544" y="30"/>
                      </a:cubicBezTo>
                      <a:cubicBezTo>
                        <a:pt x="544" y="14"/>
                        <a:pt x="528" y="0"/>
                        <a:pt x="50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" name="Freeform 9"/>
                <p:cNvSpPr>
                  <a:spLocks/>
                </p:cNvSpPr>
                <p:nvPr/>
              </p:nvSpPr>
              <p:spPr bwMode="auto">
                <a:xfrm>
                  <a:off x="2462" y="1923"/>
                  <a:ext cx="839" cy="231"/>
                </a:xfrm>
                <a:custGeom>
                  <a:avLst/>
                  <a:gdLst>
                    <a:gd name="T0" fmla="*/ 0 w 355"/>
                    <a:gd name="T1" fmla="*/ 0 h 98"/>
                    <a:gd name="T2" fmla="*/ 355 w 355"/>
                    <a:gd name="T3" fmla="*/ 0 h 98"/>
                    <a:gd name="T4" fmla="*/ 177 w 355"/>
                    <a:gd name="T5" fmla="*/ 98 h 98"/>
                    <a:gd name="T6" fmla="*/ 0 w 355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5" h="98">
                      <a:moveTo>
                        <a:pt x="0" y="0"/>
                      </a:moveTo>
                      <a:cubicBezTo>
                        <a:pt x="355" y="0"/>
                        <a:pt x="355" y="0"/>
                        <a:pt x="355" y="0"/>
                      </a:cubicBezTo>
                      <a:cubicBezTo>
                        <a:pt x="355" y="58"/>
                        <a:pt x="260" y="98"/>
                        <a:pt x="177" y="98"/>
                      </a:cubicBezTo>
                      <a:cubicBezTo>
                        <a:pt x="95" y="98"/>
                        <a:pt x="0" y="58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>
                <a:off x="4248311" y="3150262"/>
                <a:ext cx="256485" cy="25648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177001" y="1825507"/>
                <a:ext cx="862089" cy="8620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838516" y="2443237"/>
                <a:ext cx="253556" cy="253555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990649" y="2618820"/>
                <a:ext cx="507111" cy="50711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022214" y="1835271"/>
                <a:ext cx="226732" cy="226732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494536" y="2872376"/>
                <a:ext cx="358203" cy="3582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521503" y="3476952"/>
                <a:ext cx="304267" cy="3042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67903" y="2290805"/>
                <a:ext cx="122746" cy="1227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501690" y="3248579"/>
                <a:ext cx="223129" cy="223129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465980" y="1581150"/>
                <a:ext cx="203393" cy="203393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738611" y="1693222"/>
                <a:ext cx="122746" cy="1227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775204" y="2607802"/>
                <a:ext cx="386224" cy="3862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76556" y="3569171"/>
                <a:ext cx="210988" cy="210987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7554" y="3422410"/>
                <a:ext cx="146760" cy="1467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757608" y="3188663"/>
                <a:ext cx="178807" cy="17880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51929" y="2365265"/>
                <a:ext cx="253556" cy="25355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263194" y="1712525"/>
                <a:ext cx="122746" cy="1227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024342" y="2317760"/>
                <a:ext cx="147774" cy="1477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919422" y="2065870"/>
                <a:ext cx="178807" cy="17880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 rot="11700000">
                <a:off x="5059521" y="1977992"/>
                <a:ext cx="122746" cy="1227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 rot="11700000">
                <a:off x="4962527" y="1774689"/>
                <a:ext cx="178807" cy="17880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 rot="11700000">
                <a:off x="5072022" y="2153278"/>
                <a:ext cx="178807" cy="178807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 rot="11700000">
                <a:off x="4758067" y="3390791"/>
                <a:ext cx="83836" cy="762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 rot="11700000">
                <a:off x="4570247" y="2711925"/>
                <a:ext cx="122746" cy="122746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452" y="2326552"/>
              <a:ext cx="755717" cy="75571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6" name="Group 125"/>
          <p:cNvGrpSpPr/>
          <p:nvPr/>
        </p:nvGrpSpPr>
        <p:grpSpPr>
          <a:xfrm>
            <a:off x="1437964" y="3037951"/>
            <a:ext cx="1812222" cy="801019"/>
            <a:chOff x="1415766" y="3316041"/>
            <a:chExt cx="1812222" cy="801019"/>
          </a:xfrm>
        </p:grpSpPr>
        <p:sp>
          <p:nvSpPr>
            <p:cNvPr id="127" name="Oval 126"/>
            <p:cNvSpPr/>
            <p:nvPr/>
          </p:nvSpPr>
          <p:spPr>
            <a:xfrm>
              <a:off x="1415766" y="336135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TextBox 127"/>
            <p:cNvSpPr txBox="1"/>
            <p:nvPr/>
          </p:nvSpPr>
          <p:spPr>
            <a:xfrm flipH="1">
              <a:off x="2181227" y="3316041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USP 2</a:t>
              </a:r>
              <a:endParaRPr lang="en-GB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181227" y="3644029"/>
              <a:ext cx="1046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437966" y="1973638"/>
            <a:ext cx="3996665" cy="797396"/>
            <a:chOff x="1415768" y="2251728"/>
            <a:chExt cx="3996665" cy="797396"/>
          </a:xfrm>
        </p:grpSpPr>
        <p:sp>
          <p:nvSpPr>
            <p:cNvPr id="131" name="Oval 130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 flipH="1">
              <a:off x="2180764" y="22517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USP 1</a:t>
              </a:r>
              <a:endParaRPr lang="en-GB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81227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437964" y="4080081"/>
            <a:ext cx="1812222" cy="826698"/>
            <a:chOff x="1415766" y="4358171"/>
            <a:chExt cx="1812222" cy="826698"/>
          </a:xfrm>
        </p:grpSpPr>
        <p:sp>
          <p:nvSpPr>
            <p:cNvPr id="135" name="Oval 134"/>
            <p:cNvSpPr/>
            <p:nvPr/>
          </p:nvSpPr>
          <p:spPr>
            <a:xfrm>
              <a:off x="1415766" y="4429166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TextBox 135"/>
            <p:cNvSpPr txBox="1"/>
            <p:nvPr/>
          </p:nvSpPr>
          <p:spPr>
            <a:xfrm flipH="1">
              <a:off x="2181227" y="4358171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Calibri" panose="020F0502020204030204" pitchFamily="34" charset="0"/>
                </a:rPr>
                <a:t>USP 3</a:t>
              </a:r>
              <a:endParaRPr lang="en-GB" b="1" dirty="0">
                <a:solidFill>
                  <a:schemeClr val="accent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181227" y="4686159"/>
              <a:ext cx="1046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785546" y="1967430"/>
            <a:ext cx="4060557" cy="797396"/>
            <a:chOff x="-1889086" y="2251728"/>
            <a:chExt cx="4060557" cy="797396"/>
          </a:xfrm>
        </p:grpSpPr>
        <p:sp>
          <p:nvSpPr>
            <p:cNvPr id="139" name="Oval 138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140" name="TextBox 139"/>
            <p:cNvSpPr txBox="1"/>
            <p:nvPr/>
          </p:nvSpPr>
          <p:spPr>
            <a:xfrm flipH="1">
              <a:off x="604418" y="22517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USP 4</a:t>
              </a:r>
              <a:endPara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889086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785546" y="2976482"/>
            <a:ext cx="4060557" cy="797396"/>
            <a:chOff x="-1889086" y="2251728"/>
            <a:chExt cx="4060557" cy="797396"/>
          </a:xfrm>
        </p:grpSpPr>
        <p:sp>
          <p:nvSpPr>
            <p:cNvPr id="143" name="Oval 142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145" name="TextBox 144"/>
            <p:cNvSpPr txBox="1"/>
            <p:nvPr/>
          </p:nvSpPr>
          <p:spPr>
            <a:xfrm flipH="1">
              <a:off x="604418" y="22517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USP 5</a:t>
              </a:r>
              <a:endParaRPr lang="en-GB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-1889086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785546" y="3991836"/>
            <a:ext cx="4060557" cy="797396"/>
            <a:chOff x="-1889086" y="2251728"/>
            <a:chExt cx="4060557" cy="797396"/>
          </a:xfrm>
        </p:grpSpPr>
        <p:sp>
          <p:nvSpPr>
            <p:cNvPr id="148" name="Oval 147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149" name="TextBox 148"/>
            <p:cNvSpPr txBox="1"/>
            <p:nvPr/>
          </p:nvSpPr>
          <p:spPr>
            <a:xfrm flipH="1">
              <a:off x="604418" y="22517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USP 6</a:t>
              </a:r>
              <a:endParaRPr lang="en-GB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-1889086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4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3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4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01" name="Oval 100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0442" y="461383"/>
            <a:ext cx="30973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Our Growth So Far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1902626" y="4834254"/>
            <a:ext cx="2161026" cy="1130030"/>
            <a:chOff x="6725834" y="9135119"/>
            <a:chExt cx="4387851" cy="2294467"/>
          </a:xfrm>
        </p:grpSpPr>
        <p:sp>
          <p:nvSpPr>
            <p:cNvPr id="157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8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9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063652" y="4324489"/>
            <a:ext cx="2161026" cy="1130030"/>
            <a:chOff x="6725834" y="9135119"/>
            <a:chExt cx="4387851" cy="2294467"/>
          </a:xfrm>
        </p:grpSpPr>
        <p:sp>
          <p:nvSpPr>
            <p:cNvPr id="161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2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3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224677" y="3814725"/>
            <a:ext cx="2161026" cy="1130030"/>
            <a:chOff x="6725834" y="9135119"/>
            <a:chExt cx="4387851" cy="2294467"/>
          </a:xfrm>
        </p:grpSpPr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385702" y="3317660"/>
            <a:ext cx="2161026" cy="1130030"/>
            <a:chOff x="6725834" y="9135119"/>
            <a:chExt cx="4387851" cy="2294467"/>
          </a:xfrm>
        </p:grpSpPr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72" name="Group 171"/>
          <p:cNvGrpSpPr/>
          <p:nvPr/>
        </p:nvGrpSpPr>
        <p:grpSpPr>
          <a:xfrm rot="16200000">
            <a:off x="2383402" y="4535804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173" name="Oval 172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 rot="16200000">
            <a:off x="4555567" y="4007734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176" name="Oval 175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177" name="Straight Connector 176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 rot="16200000">
            <a:off x="6716592" y="3511331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179" name="Oval 178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 rot="16200000">
            <a:off x="8877617" y="3006853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182" name="Oval 181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183" name="Straight Connector 182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4087341" y="2107855"/>
            <a:ext cx="2112606" cy="1209036"/>
            <a:chOff x="1052322" y="1495504"/>
            <a:chExt cx="1443557" cy="1209036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X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052322" y="2365986"/>
              <a:ext cx="1443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ANNUAL SALES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307663" y="1325047"/>
            <a:ext cx="1994011" cy="1449443"/>
            <a:chOff x="1637473" y="602070"/>
            <a:chExt cx="1362520" cy="1449443"/>
          </a:xfrm>
        </p:grpSpPr>
        <p:sp>
          <p:nvSpPr>
            <p:cNvPr id="188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Y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637473" y="1466738"/>
              <a:ext cx="13625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AVERAGE MONTHLY SALES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430117" y="991043"/>
            <a:ext cx="2071153" cy="1198672"/>
            <a:chOff x="1910589" y="779041"/>
            <a:chExt cx="1415232" cy="1198672"/>
          </a:xfrm>
        </p:grpSpPr>
        <p:sp>
          <p:nvSpPr>
            <p:cNvPr id="191" name="Title 1"/>
            <p:cNvSpPr txBox="1">
              <a:spLocks/>
            </p:cNvSpPr>
            <p:nvPr/>
          </p:nvSpPr>
          <p:spPr>
            <a:xfrm>
              <a:off x="2083035" y="77904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3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Z%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910589" y="1639159"/>
              <a:ext cx="13979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SALES GROWTH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2006231" y="2383209"/>
            <a:ext cx="1871534" cy="1550777"/>
            <a:chOff x="462974" y="1419169"/>
            <a:chExt cx="2190119" cy="140503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>
              <a:off x="936640" y="1419169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W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62974" y="2294384"/>
              <a:ext cx="2190119" cy="52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TOTAL FACEBOOK PAGE LIKES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42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01" name="Oval 100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0442" y="461383"/>
            <a:ext cx="5540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Growth Projections For the Future</a:t>
            </a:r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82204"/>
              </p:ext>
            </p:extLst>
          </p:nvPr>
        </p:nvGraphicFramePr>
        <p:xfrm>
          <a:off x="831040" y="1549166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1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07317" y="348772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kern="0" spc="3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Lato Regular"/>
              </a:rPr>
              <a:t>F-COMMERCE STORE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53282" y="1003457"/>
            <a:ext cx="739115" cy="129341"/>
            <a:chOff x="1703388" y="2006913"/>
            <a:chExt cx="1478230" cy="258682"/>
          </a:xfrm>
        </p:grpSpPr>
        <p:sp>
          <p:nvSpPr>
            <p:cNvPr id="101" name="Oval 100"/>
            <p:cNvSpPr/>
            <p:nvPr/>
          </p:nvSpPr>
          <p:spPr>
            <a:xfrm>
              <a:off x="1703388" y="2006913"/>
              <a:ext cx="258682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008275" y="2006913"/>
              <a:ext cx="258682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313162" y="2006913"/>
              <a:ext cx="258682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618049" y="2006913"/>
              <a:ext cx="258682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922936" y="2006913"/>
              <a:ext cx="258682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kern="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0442" y="461383"/>
            <a:ext cx="3898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Lato Regular"/>
              </a:rPr>
              <a:t>Key Financial Snapshots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70756784"/>
              </p:ext>
            </p:extLst>
          </p:nvPr>
        </p:nvGraphicFramePr>
        <p:xfrm>
          <a:off x="1005725" y="1842328"/>
          <a:ext cx="4100537" cy="335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70894" y="2268707"/>
            <a:ext cx="85401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cap="all" spc="2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Roboto Light"/>
              </a:rPr>
              <a:t>U </a:t>
            </a:r>
            <a:r>
              <a:rPr lang="en-US" b="1" cap="all" spc="2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Roboto Light"/>
              </a:rPr>
              <a:t>BDT</a:t>
            </a:r>
            <a:endParaRPr lang="en-US" sz="4000" b="1" cap="all" spc="27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Roboto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2687" y="2333779"/>
            <a:ext cx="82195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cap="all" spc="27" dirty="0">
                <a:solidFill>
                  <a:srgbClr val="4BC2F7"/>
                </a:solidFill>
                <a:latin typeface="Calibri" panose="020F0502020204030204" pitchFamily="34" charset="0"/>
                <a:cs typeface="Roboto Light"/>
              </a:rPr>
              <a:t>V </a:t>
            </a:r>
            <a:r>
              <a:rPr lang="en-US" b="1" cap="all" spc="27" dirty="0">
                <a:solidFill>
                  <a:srgbClr val="4BC2F7"/>
                </a:solidFill>
                <a:latin typeface="Calibri" panose="020F0502020204030204" pitchFamily="34" charset="0"/>
                <a:cs typeface="Roboto Light"/>
              </a:rPr>
              <a:t>BDT</a:t>
            </a:r>
            <a:endParaRPr lang="en-US" sz="4000" b="1" cap="all" spc="27" dirty="0">
              <a:solidFill>
                <a:srgbClr val="4BC2F7"/>
              </a:solidFill>
              <a:latin typeface="Calibri" panose="020F0502020204030204" pitchFamily="34" charset="0"/>
              <a:cs typeface="Roboto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22420" y="2333778"/>
            <a:ext cx="84529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cap="all" spc="27" dirty="0">
                <a:solidFill>
                  <a:schemeClr val="accent4"/>
                </a:solidFill>
                <a:latin typeface="Calibri" panose="020F0502020204030204" pitchFamily="34" charset="0"/>
                <a:cs typeface="Roboto Light"/>
              </a:rPr>
              <a:t>W%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40095" y="3825123"/>
            <a:ext cx="80111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cap="all" spc="27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X </a:t>
            </a:r>
            <a:r>
              <a:rPr lang="en-US" b="1" cap="all" spc="27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BDT</a:t>
            </a:r>
            <a:endParaRPr lang="en-US" sz="4000" b="1" cap="all" spc="27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Roboto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83263" y="3825123"/>
            <a:ext cx="64652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cap="all" spc="27" dirty="0">
                <a:solidFill>
                  <a:schemeClr val="accent5"/>
                </a:solidFill>
                <a:latin typeface="Calibri" panose="020F0502020204030204" pitchFamily="34" charset="0"/>
                <a:cs typeface="Roboto Light"/>
              </a:rPr>
              <a:t>Y%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03467" y="3825123"/>
            <a:ext cx="76424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cap="all" spc="27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Roboto Light"/>
              </a:rPr>
              <a:t>Z </a:t>
            </a:r>
            <a:r>
              <a:rPr lang="en-US" b="1" cap="all" spc="27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Roboto Light"/>
              </a:rPr>
              <a:t>BDT</a:t>
            </a:r>
            <a:endParaRPr lang="en-US" sz="4000" b="1" cap="all" spc="27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Roboto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6571" y="2992485"/>
            <a:ext cx="1379909" cy="421275"/>
            <a:chOff x="6016571" y="2992485"/>
            <a:chExt cx="1379909" cy="421275"/>
          </a:xfrm>
        </p:grpSpPr>
        <p:sp>
          <p:nvSpPr>
            <p:cNvPr id="12" name="Flowchart: Terminator 11"/>
            <p:cNvSpPr/>
            <p:nvPr/>
          </p:nvSpPr>
          <p:spPr>
            <a:xfrm>
              <a:off x="6016571" y="2992485"/>
              <a:ext cx="1379909" cy="421275"/>
            </a:xfrm>
            <a:prstGeom prst="flowChartTerminator">
              <a:avLst/>
            </a:prstGeom>
            <a:solidFill>
              <a:schemeClr val="accent1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16571" y="3122330"/>
              <a:ext cx="136266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TOTAL REVENUE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60891" y="2992485"/>
            <a:ext cx="1379909" cy="421275"/>
            <a:chOff x="7560891" y="2992485"/>
            <a:chExt cx="1379909" cy="421275"/>
          </a:xfrm>
        </p:grpSpPr>
        <p:sp>
          <p:nvSpPr>
            <p:cNvPr id="13" name="Flowchart: Terminator 12"/>
            <p:cNvSpPr/>
            <p:nvPr/>
          </p:nvSpPr>
          <p:spPr>
            <a:xfrm>
              <a:off x="7560891" y="2992485"/>
              <a:ext cx="1379909" cy="4212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78137" y="3122329"/>
              <a:ext cx="136266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TOTAL INVESTMENT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05211" y="2992485"/>
            <a:ext cx="1379909" cy="421275"/>
            <a:chOff x="9105211" y="2992485"/>
            <a:chExt cx="1379909" cy="421275"/>
          </a:xfrm>
        </p:grpSpPr>
        <p:sp>
          <p:nvSpPr>
            <p:cNvPr id="14" name="Flowchart: Terminator 13"/>
            <p:cNvSpPr/>
            <p:nvPr/>
          </p:nvSpPr>
          <p:spPr>
            <a:xfrm>
              <a:off x="9105211" y="2992485"/>
              <a:ext cx="1379909" cy="421275"/>
            </a:xfrm>
            <a:prstGeom prst="flowChartTerminator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22457" y="3122329"/>
              <a:ext cx="136266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ROI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6571" y="4505454"/>
            <a:ext cx="1379909" cy="421275"/>
            <a:chOff x="6016571" y="4505454"/>
            <a:chExt cx="1379909" cy="421275"/>
          </a:xfrm>
        </p:grpSpPr>
        <p:sp>
          <p:nvSpPr>
            <p:cNvPr id="15" name="Flowchart: Terminator 14"/>
            <p:cNvSpPr/>
            <p:nvPr/>
          </p:nvSpPr>
          <p:spPr>
            <a:xfrm>
              <a:off x="6016571" y="4505454"/>
              <a:ext cx="1379909" cy="421275"/>
            </a:xfrm>
            <a:prstGeom prst="flowChartTerminator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33817" y="4634951"/>
              <a:ext cx="136266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IRR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89857" y="4505104"/>
            <a:ext cx="1379909" cy="421275"/>
            <a:chOff x="7589857" y="4505104"/>
            <a:chExt cx="1379909" cy="421275"/>
          </a:xfrm>
        </p:grpSpPr>
        <p:sp>
          <p:nvSpPr>
            <p:cNvPr id="17" name="Flowchart: Terminator 16"/>
            <p:cNvSpPr/>
            <p:nvPr/>
          </p:nvSpPr>
          <p:spPr>
            <a:xfrm>
              <a:off x="7589857" y="4505104"/>
              <a:ext cx="1379909" cy="421275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07103" y="4634949"/>
              <a:ext cx="136266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NPV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22457" y="4505104"/>
            <a:ext cx="1403941" cy="421275"/>
            <a:chOff x="9122457" y="4505104"/>
            <a:chExt cx="1403941" cy="421275"/>
          </a:xfrm>
        </p:grpSpPr>
        <p:sp>
          <p:nvSpPr>
            <p:cNvPr id="18" name="Flowchart: Terminator 17"/>
            <p:cNvSpPr/>
            <p:nvPr/>
          </p:nvSpPr>
          <p:spPr>
            <a:xfrm>
              <a:off x="9122457" y="4505104"/>
              <a:ext cx="1379909" cy="421275"/>
            </a:xfrm>
            <a:prstGeom prst="flowChartTermina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63735" y="4634948"/>
              <a:ext cx="136266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NET CASH FLOW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552687" y="1958037"/>
            <a:ext cx="1582356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2020 Projections</a:t>
            </a:r>
            <a:endParaRPr lang="id-ID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9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  <p:bldP spid="23" grpId="0"/>
      <p:bldP spid="28" grpId="0"/>
      <p:bldP spid="33" grpId="0"/>
      <p:bldP spid="38" grpId="0"/>
      <p:bldP spid="43" grpId="0"/>
      <p:bldP spid="48" grpId="0"/>
      <p:bldP spid="55" grpId="0"/>
    </p:bldLst>
  </p:timing>
</p:sld>
</file>

<file path=ppt/theme/theme1.xml><?xml version="1.0" encoding="utf-8"?>
<a:theme xmlns:a="http://schemas.openxmlformats.org/drawingml/2006/main" name="Default Theme">
  <a:themeElements>
    <a:clrScheme name="Custom 3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3AFF5"/>
      </a:accent1>
      <a:accent2>
        <a:srgbClr val="0885BD"/>
      </a:accent2>
      <a:accent3>
        <a:srgbClr val="0070C0"/>
      </a:accent3>
      <a:accent4>
        <a:srgbClr val="3FABCD"/>
      </a:accent4>
      <a:accent5>
        <a:srgbClr val="0070C0"/>
      </a:accent5>
      <a:accent6>
        <a:srgbClr val="2CBEE0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411</Words>
  <Application>Microsoft Office PowerPoint</Application>
  <PresentationFormat>Widescreen</PresentationFormat>
  <Paragraphs>177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Lato Black</vt:lpstr>
      <vt:lpstr>Lato Heavy</vt:lpstr>
      <vt:lpstr>Lato Light</vt:lpstr>
      <vt:lpstr>Lato Regular</vt:lpstr>
      <vt:lpstr>Open Sans</vt:lpstr>
      <vt:lpstr>Open Sans Condensed Light</vt:lpstr>
      <vt:lpstr>Roboto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21</cp:revision>
  <dcterms:created xsi:type="dcterms:W3CDTF">2016-04-25T23:06:33Z</dcterms:created>
  <dcterms:modified xsi:type="dcterms:W3CDTF">2016-04-30T04:21:42Z</dcterms:modified>
</cp:coreProperties>
</file>